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41"/>
  </p:notesMasterIdLst>
  <p:sldIdLst>
    <p:sldId id="258" r:id="rId4"/>
    <p:sldId id="257" r:id="rId5"/>
    <p:sldId id="259" r:id="rId6"/>
    <p:sldId id="326" r:id="rId7"/>
    <p:sldId id="327" r:id="rId8"/>
    <p:sldId id="273" r:id="rId9"/>
    <p:sldId id="293" r:id="rId10"/>
    <p:sldId id="328" r:id="rId11"/>
    <p:sldId id="305" r:id="rId12"/>
    <p:sldId id="344" r:id="rId13"/>
    <p:sldId id="268" r:id="rId14"/>
    <p:sldId id="267" r:id="rId15"/>
    <p:sldId id="329" r:id="rId16"/>
    <p:sldId id="331" r:id="rId17"/>
    <p:sldId id="332" r:id="rId18"/>
    <p:sldId id="348" r:id="rId19"/>
    <p:sldId id="342" r:id="rId20"/>
    <p:sldId id="319" r:id="rId21"/>
    <p:sldId id="341" r:id="rId22"/>
    <p:sldId id="346" r:id="rId23"/>
    <p:sldId id="333" r:id="rId24"/>
    <p:sldId id="334" r:id="rId25"/>
    <p:sldId id="340" r:id="rId26"/>
    <p:sldId id="300" r:id="rId27"/>
    <p:sldId id="292" r:id="rId28"/>
    <p:sldId id="303" r:id="rId29"/>
    <p:sldId id="294" r:id="rId30"/>
    <p:sldId id="345" r:id="rId31"/>
    <p:sldId id="314" r:id="rId32"/>
    <p:sldId id="324" r:id="rId33"/>
    <p:sldId id="347" r:id="rId34"/>
    <p:sldId id="298" r:id="rId35"/>
    <p:sldId id="315" r:id="rId36"/>
    <p:sldId id="296" r:id="rId37"/>
    <p:sldId id="349" r:id="rId38"/>
    <p:sldId id="288" r:id="rId39"/>
    <p:sldId id="284"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43CD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808" autoAdjust="0"/>
    <p:restoredTop sz="92637" autoAdjust="0"/>
  </p:normalViewPr>
  <p:slideViewPr>
    <p:cSldViewPr snapToGrid="0">
      <p:cViewPr varScale="1">
        <p:scale>
          <a:sx n="59" d="100"/>
          <a:sy n="59" d="100"/>
        </p:scale>
        <p:origin x="1016" y="56"/>
      </p:cViewPr>
      <p:guideLst/>
    </p:cSldViewPr>
  </p:slideViewPr>
  <p:notesTextViewPr>
    <p:cViewPr>
      <p:scale>
        <a:sx n="1" d="1"/>
        <a:sy n="1" d="1"/>
      </p:scale>
      <p:origin x="0" y="-2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viewProps" Target="viewProps.xml"/></Relationships>
</file>

<file path=ppt/diagrams/_rels/data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image" Target="../media/image40.png"/><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diagrams/_rels/drawing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0.png"/><Relationship Id="rId7"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image" Target="../media/image44.png"/><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036500-7EA7-4FE5-89DE-A43FCE8A7B92}" type="doc">
      <dgm:prSet loTypeId="urn:microsoft.com/office/officeart/2005/8/layout/cycle5" loCatId="cycle" qsTypeId="urn:microsoft.com/office/officeart/2005/8/quickstyle/3d5" qsCatId="3D" csTypeId="urn:microsoft.com/office/officeart/2005/8/colors/accent0_1" csCatId="mainScheme" phldr="1"/>
      <dgm:spPr/>
      <dgm:t>
        <a:bodyPr/>
        <a:lstStyle/>
        <a:p>
          <a:endParaRPr lang="en-US"/>
        </a:p>
      </dgm:t>
    </dgm:pt>
    <dgm:pt modelId="{0443DC64-5406-4DBB-B443-D17FA86E31BE}">
      <dgm:prSet phldrT="[Text]"/>
      <dgm:spPr>
        <a:blipFill rotWithShape="0">
          <a:blip xmlns:r="http://schemas.openxmlformats.org/officeDocument/2006/relationships" r:embed="rId1"/>
          <a:srcRect/>
          <a:stretch>
            <a:fillRect/>
          </a:stretch>
        </a:blipFill>
      </dgm:spPr>
      <dgm:t>
        <a:bodyPr/>
        <a:lstStyle/>
        <a:p>
          <a:endParaRPr lang="en-US" dirty="0"/>
        </a:p>
      </dgm:t>
    </dgm:pt>
    <dgm:pt modelId="{BFFCB6DC-FE3E-4B1A-A4D9-9FDA77664D2B}" type="parTrans" cxnId="{DEF2DE28-A543-4DA5-8FD3-AACF91086374}">
      <dgm:prSet/>
      <dgm:spPr/>
      <dgm:t>
        <a:bodyPr/>
        <a:lstStyle/>
        <a:p>
          <a:endParaRPr lang="en-US"/>
        </a:p>
      </dgm:t>
    </dgm:pt>
    <dgm:pt modelId="{88B7691D-1AD1-4CDF-A4CE-73FAC913E2CB}" type="sibTrans" cxnId="{DEF2DE28-A543-4DA5-8FD3-AACF91086374}">
      <dgm:prSet/>
      <dgm:spPr/>
      <dgm:t>
        <a:bodyPr/>
        <a:lstStyle/>
        <a:p>
          <a:endParaRPr lang="en-US"/>
        </a:p>
      </dgm:t>
    </dgm:pt>
    <dgm:pt modelId="{07430A3E-610F-4B51-8919-8FFF47315B3B}">
      <dgm:prSet phldrT="[Text]"/>
      <dgm:spPr>
        <a:blipFill rotWithShape="0">
          <a:blip xmlns:r="http://schemas.openxmlformats.org/officeDocument/2006/relationships" r:embed="rId2"/>
          <a:srcRect/>
          <a:stretch>
            <a:fillRect l="-22000" r="-22000"/>
          </a:stretch>
        </a:blipFill>
      </dgm:spPr>
      <dgm:t>
        <a:bodyPr/>
        <a:lstStyle/>
        <a:p>
          <a:endParaRPr lang="en-US" dirty="0"/>
        </a:p>
      </dgm:t>
    </dgm:pt>
    <dgm:pt modelId="{FB789FD5-FABA-4897-AC4A-ABB3F726DC65}" type="parTrans" cxnId="{1CB29B87-74FB-43ED-ABE2-382720BE0785}">
      <dgm:prSet/>
      <dgm:spPr/>
      <dgm:t>
        <a:bodyPr/>
        <a:lstStyle/>
        <a:p>
          <a:endParaRPr lang="en-US"/>
        </a:p>
      </dgm:t>
    </dgm:pt>
    <dgm:pt modelId="{C51E5A2E-0673-49F3-BBB8-C0B4F800922E}" type="sibTrans" cxnId="{1CB29B87-74FB-43ED-ABE2-382720BE0785}">
      <dgm:prSet/>
      <dgm:spPr/>
      <dgm:t>
        <a:bodyPr/>
        <a:lstStyle/>
        <a:p>
          <a:endParaRPr lang="en-US"/>
        </a:p>
      </dgm:t>
    </dgm:pt>
    <dgm:pt modelId="{7BECAF29-E1F4-4324-BD4C-9D4852C5A1F0}">
      <dgm:prSet phldrT="[Text]"/>
      <dgm:spPr>
        <a:blipFill rotWithShape="0">
          <a:blip xmlns:r="http://schemas.openxmlformats.org/officeDocument/2006/relationships" r:embed="rId3"/>
          <a:srcRect/>
          <a:stretch>
            <a:fillRect/>
          </a:stretch>
        </a:blipFill>
      </dgm:spPr>
      <dgm:t>
        <a:bodyPr/>
        <a:lstStyle/>
        <a:p>
          <a:endParaRPr lang="en-US" dirty="0"/>
        </a:p>
      </dgm:t>
    </dgm:pt>
    <dgm:pt modelId="{F83BD2A5-98A0-4269-9892-8A0C768EC700}" type="parTrans" cxnId="{A3A81F18-D204-4E1C-9BE1-98E45B3A4D9A}">
      <dgm:prSet/>
      <dgm:spPr/>
      <dgm:t>
        <a:bodyPr/>
        <a:lstStyle/>
        <a:p>
          <a:endParaRPr lang="en-US"/>
        </a:p>
      </dgm:t>
    </dgm:pt>
    <dgm:pt modelId="{75A7F800-714E-454F-91F6-7F9963DDEB46}" type="sibTrans" cxnId="{A3A81F18-D204-4E1C-9BE1-98E45B3A4D9A}">
      <dgm:prSet/>
      <dgm:spPr/>
      <dgm:t>
        <a:bodyPr/>
        <a:lstStyle/>
        <a:p>
          <a:endParaRPr lang="en-US"/>
        </a:p>
      </dgm:t>
    </dgm:pt>
    <dgm:pt modelId="{F5457820-84CB-421E-B107-B76E41DFE56B}">
      <dgm:prSet phldrT="[Text]"/>
      <dgm:spPr>
        <a:blipFill rotWithShape="0">
          <a:blip xmlns:r="http://schemas.openxmlformats.org/officeDocument/2006/relationships" r:embed="rId4"/>
          <a:srcRect/>
          <a:stretch>
            <a:fillRect l="-3000" r="-3000"/>
          </a:stretch>
        </a:blipFill>
      </dgm:spPr>
      <dgm:t>
        <a:bodyPr/>
        <a:lstStyle/>
        <a:p>
          <a:endParaRPr lang="en-US" dirty="0"/>
        </a:p>
      </dgm:t>
    </dgm:pt>
    <dgm:pt modelId="{B8751944-2A19-4BAD-8E6B-1DBDE203F2A5}" type="parTrans" cxnId="{719E42BC-2936-4B05-9A5B-40272B002303}">
      <dgm:prSet/>
      <dgm:spPr/>
      <dgm:t>
        <a:bodyPr/>
        <a:lstStyle/>
        <a:p>
          <a:endParaRPr lang="en-US"/>
        </a:p>
      </dgm:t>
    </dgm:pt>
    <dgm:pt modelId="{8AE18B1E-B658-4465-A600-0D685CBBAAD7}" type="sibTrans" cxnId="{719E42BC-2936-4B05-9A5B-40272B002303}">
      <dgm:prSet/>
      <dgm:spPr/>
      <dgm:t>
        <a:bodyPr/>
        <a:lstStyle/>
        <a:p>
          <a:endParaRPr lang="en-US"/>
        </a:p>
      </dgm:t>
    </dgm:pt>
    <dgm:pt modelId="{30331CE0-3434-43FF-9F4B-EF99D66F5069}">
      <dgm:prSet phldrT="[Text]"/>
      <dgm:spPr>
        <a:blipFill rotWithShape="0">
          <a:blip xmlns:r="http://schemas.openxmlformats.org/officeDocument/2006/relationships" r:embed="rId5"/>
          <a:srcRect/>
          <a:stretch>
            <a:fillRect t="-6000" b="-6000"/>
          </a:stretch>
        </a:blipFill>
      </dgm:spPr>
      <dgm:t>
        <a:bodyPr/>
        <a:lstStyle/>
        <a:p>
          <a:endParaRPr lang="en-US" dirty="0"/>
        </a:p>
      </dgm:t>
    </dgm:pt>
    <dgm:pt modelId="{EBD49CE4-7AEE-4D6D-83CC-B6889B786699}" type="parTrans" cxnId="{DD4FE6EB-B540-4AEF-A3BA-893F5A8FAF3C}">
      <dgm:prSet/>
      <dgm:spPr/>
      <dgm:t>
        <a:bodyPr/>
        <a:lstStyle/>
        <a:p>
          <a:endParaRPr lang="en-US"/>
        </a:p>
      </dgm:t>
    </dgm:pt>
    <dgm:pt modelId="{24C78B07-2B1B-4D2D-BDE8-CEDA10EBAFEE}" type="sibTrans" cxnId="{DD4FE6EB-B540-4AEF-A3BA-893F5A8FAF3C}">
      <dgm:prSet/>
      <dgm:spPr/>
      <dgm:t>
        <a:bodyPr/>
        <a:lstStyle/>
        <a:p>
          <a:endParaRPr lang="en-US"/>
        </a:p>
      </dgm:t>
    </dgm:pt>
    <dgm:pt modelId="{0D0A1A1D-842D-4B3E-8C78-C6B23916D5F1}">
      <dgm:prSet phldrT="[Text]"/>
      <dgm:spPr>
        <a:blipFill rotWithShape="0">
          <a:blip xmlns:r="http://schemas.openxmlformats.org/officeDocument/2006/relationships" r:embed="rId6"/>
          <a:srcRect/>
          <a:stretch>
            <a:fillRect l="-51000" r="-51000"/>
          </a:stretch>
        </a:blipFill>
      </dgm:spPr>
      <dgm:t>
        <a:bodyPr/>
        <a:lstStyle/>
        <a:p>
          <a:endParaRPr lang="en-US" dirty="0"/>
        </a:p>
      </dgm:t>
    </dgm:pt>
    <dgm:pt modelId="{C58D7E41-E98F-4221-ACC5-D42CC86278C0}" type="parTrans" cxnId="{A0419CAC-9DE2-4010-9198-5D2FC5B7D1CD}">
      <dgm:prSet/>
      <dgm:spPr/>
      <dgm:t>
        <a:bodyPr/>
        <a:lstStyle/>
        <a:p>
          <a:endParaRPr lang="en-US"/>
        </a:p>
      </dgm:t>
    </dgm:pt>
    <dgm:pt modelId="{DBBAA9AA-0A79-454C-80A8-9790A72FD527}" type="sibTrans" cxnId="{A0419CAC-9DE2-4010-9198-5D2FC5B7D1CD}">
      <dgm:prSet/>
      <dgm:spPr/>
      <dgm:t>
        <a:bodyPr/>
        <a:lstStyle/>
        <a:p>
          <a:endParaRPr lang="en-US"/>
        </a:p>
      </dgm:t>
    </dgm:pt>
    <dgm:pt modelId="{EAE4F904-D9BA-42F1-8FE3-E4265902D08F}">
      <dgm:prSet phldrT="[Text]"/>
      <dgm:spPr>
        <a:blipFill rotWithShape="0">
          <a:blip xmlns:r="http://schemas.openxmlformats.org/officeDocument/2006/relationships" r:embed="rId7"/>
          <a:srcRect/>
          <a:stretch>
            <a:fillRect l="-39000" r="-39000"/>
          </a:stretch>
        </a:blipFill>
      </dgm:spPr>
      <dgm:t>
        <a:bodyPr/>
        <a:lstStyle/>
        <a:p>
          <a:endParaRPr lang="en-US" dirty="0"/>
        </a:p>
      </dgm:t>
    </dgm:pt>
    <dgm:pt modelId="{9335DC06-07D7-47CF-B768-A2D817D6A04D}" type="parTrans" cxnId="{5F100A2F-1445-473C-AEED-D3E1A8EB723E}">
      <dgm:prSet/>
      <dgm:spPr/>
      <dgm:t>
        <a:bodyPr/>
        <a:lstStyle/>
        <a:p>
          <a:endParaRPr lang="en-US"/>
        </a:p>
      </dgm:t>
    </dgm:pt>
    <dgm:pt modelId="{3E06D72D-761C-4E43-85E9-8DC58CCA3C66}" type="sibTrans" cxnId="{5F100A2F-1445-473C-AEED-D3E1A8EB723E}">
      <dgm:prSet/>
      <dgm:spPr/>
      <dgm:t>
        <a:bodyPr/>
        <a:lstStyle/>
        <a:p>
          <a:endParaRPr lang="en-US"/>
        </a:p>
      </dgm:t>
    </dgm:pt>
    <dgm:pt modelId="{0EFC1EA4-87A4-42CA-B377-3999B1160E7C}">
      <dgm:prSet phldrT="[Text]"/>
      <dgm:spPr>
        <a:blipFill rotWithShape="0">
          <a:blip xmlns:r="http://schemas.openxmlformats.org/officeDocument/2006/relationships" r:embed="rId8"/>
          <a:srcRect/>
          <a:stretch>
            <a:fillRect t="-4000" b="-4000"/>
          </a:stretch>
        </a:blipFill>
      </dgm:spPr>
      <dgm:t>
        <a:bodyPr/>
        <a:lstStyle/>
        <a:p>
          <a:endParaRPr lang="en-US" dirty="0"/>
        </a:p>
      </dgm:t>
    </dgm:pt>
    <dgm:pt modelId="{B0483B5E-B409-436A-9399-18AC267E8557}" type="sibTrans" cxnId="{DE43B49A-7CC2-46F3-B76F-CF64B03B4E7A}">
      <dgm:prSet/>
      <dgm:spPr/>
      <dgm:t>
        <a:bodyPr/>
        <a:lstStyle/>
        <a:p>
          <a:endParaRPr lang="en-US"/>
        </a:p>
      </dgm:t>
    </dgm:pt>
    <dgm:pt modelId="{24A85328-5188-48F7-96CB-0230BA9CBEAE}" type="parTrans" cxnId="{DE43B49A-7CC2-46F3-B76F-CF64B03B4E7A}">
      <dgm:prSet/>
      <dgm:spPr/>
      <dgm:t>
        <a:bodyPr/>
        <a:lstStyle/>
        <a:p>
          <a:endParaRPr lang="en-US"/>
        </a:p>
      </dgm:t>
    </dgm:pt>
    <dgm:pt modelId="{2BC169E2-561D-4553-B93A-FF7421A8B9F5}" type="pres">
      <dgm:prSet presAssocID="{54036500-7EA7-4FE5-89DE-A43FCE8A7B92}" presName="cycle" presStyleCnt="0">
        <dgm:presLayoutVars>
          <dgm:dir/>
          <dgm:resizeHandles val="exact"/>
        </dgm:presLayoutVars>
      </dgm:prSet>
      <dgm:spPr/>
    </dgm:pt>
    <dgm:pt modelId="{039EEB97-D37F-4AFF-B777-0A4A61575003}" type="pres">
      <dgm:prSet presAssocID="{30331CE0-3434-43FF-9F4B-EF99D66F5069}" presName="node" presStyleLbl="node1" presStyleIdx="0" presStyleCnt="8" custScaleY="142159" custRadScaleRad="108337" custRadScaleInc="128740">
        <dgm:presLayoutVars>
          <dgm:bulletEnabled val="1"/>
        </dgm:presLayoutVars>
      </dgm:prSet>
      <dgm:spPr/>
    </dgm:pt>
    <dgm:pt modelId="{0CE6CFCA-0EA3-400A-B2FD-9CE3938FF199}" type="pres">
      <dgm:prSet presAssocID="{30331CE0-3434-43FF-9F4B-EF99D66F5069}" presName="spNode" presStyleCnt="0"/>
      <dgm:spPr/>
    </dgm:pt>
    <dgm:pt modelId="{118E7F7B-66F6-40D4-94A7-A611016284A8}" type="pres">
      <dgm:prSet presAssocID="{24C78B07-2B1B-4D2D-BDE8-CEDA10EBAFEE}" presName="sibTrans" presStyleLbl="sibTrans1D1" presStyleIdx="0" presStyleCnt="8"/>
      <dgm:spPr/>
    </dgm:pt>
    <dgm:pt modelId="{81A96606-15ED-4C30-A23A-4E6B0ACF8284}" type="pres">
      <dgm:prSet presAssocID="{0D0A1A1D-842D-4B3E-8C78-C6B23916D5F1}" presName="node" presStyleLbl="node1" presStyleIdx="1" presStyleCnt="8" custScaleY="142159" custRadScaleRad="115724" custRadScaleInc="94618">
        <dgm:presLayoutVars>
          <dgm:bulletEnabled val="1"/>
        </dgm:presLayoutVars>
      </dgm:prSet>
      <dgm:spPr/>
    </dgm:pt>
    <dgm:pt modelId="{3C388090-3051-4A2D-842C-F680077F34E4}" type="pres">
      <dgm:prSet presAssocID="{0D0A1A1D-842D-4B3E-8C78-C6B23916D5F1}" presName="spNode" presStyleCnt="0"/>
      <dgm:spPr/>
    </dgm:pt>
    <dgm:pt modelId="{F16E65F0-2258-4EAA-A93A-4B29721ABB76}" type="pres">
      <dgm:prSet presAssocID="{DBBAA9AA-0A79-454C-80A8-9790A72FD527}" presName="sibTrans" presStyleLbl="sibTrans1D1" presStyleIdx="1" presStyleCnt="8"/>
      <dgm:spPr/>
    </dgm:pt>
    <dgm:pt modelId="{4894F5C7-C478-4C14-A88C-B10CD3DD2AF8}" type="pres">
      <dgm:prSet presAssocID="{0443DC64-5406-4DBB-B443-D17FA86E31BE}" presName="node" presStyleLbl="node1" presStyleIdx="2" presStyleCnt="8" custScaleX="118804" custScaleY="152313" custRadScaleRad="106904" custRadScaleInc="30145">
        <dgm:presLayoutVars>
          <dgm:bulletEnabled val="1"/>
        </dgm:presLayoutVars>
      </dgm:prSet>
      <dgm:spPr/>
    </dgm:pt>
    <dgm:pt modelId="{6C0D524F-687D-4FEA-837C-B1D1440B122D}" type="pres">
      <dgm:prSet presAssocID="{0443DC64-5406-4DBB-B443-D17FA86E31BE}" presName="spNode" presStyleCnt="0"/>
      <dgm:spPr/>
    </dgm:pt>
    <dgm:pt modelId="{B941F2E8-FA1D-41FE-8535-79B1CFD189F4}" type="pres">
      <dgm:prSet presAssocID="{88B7691D-1AD1-4CDF-A4CE-73FAC913E2CB}" presName="sibTrans" presStyleLbl="sibTrans1D1" presStyleIdx="2" presStyleCnt="8"/>
      <dgm:spPr/>
    </dgm:pt>
    <dgm:pt modelId="{0A2C0B0F-0E00-42B5-B506-3675E8597323}" type="pres">
      <dgm:prSet presAssocID="{07430A3E-610F-4B51-8919-8FFF47315B3B}" presName="node" presStyleLbl="node1" presStyleIdx="3" presStyleCnt="8" custScaleY="121851" custRadScaleRad="91898" custRadScaleInc="74155">
        <dgm:presLayoutVars>
          <dgm:bulletEnabled val="1"/>
        </dgm:presLayoutVars>
      </dgm:prSet>
      <dgm:spPr/>
    </dgm:pt>
    <dgm:pt modelId="{EF14A282-0300-426E-95C9-39BA0C60263A}" type="pres">
      <dgm:prSet presAssocID="{07430A3E-610F-4B51-8919-8FFF47315B3B}" presName="spNode" presStyleCnt="0"/>
      <dgm:spPr/>
    </dgm:pt>
    <dgm:pt modelId="{5235919E-E0B1-46C2-B893-5A5ECF0BC0D9}" type="pres">
      <dgm:prSet presAssocID="{C51E5A2E-0673-49F3-BBB8-C0B4F800922E}" presName="sibTrans" presStyleLbl="sibTrans1D1" presStyleIdx="3" presStyleCnt="8"/>
      <dgm:spPr/>
    </dgm:pt>
    <dgm:pt modelId="{76378320-7D58-4C15-8D12-760FEF763734}" type="pres">
      <dgm:prSet presAssocID="{7BECAF29-E1F4-4324-BD4C-9D4852C5A1F0}" presName="node" presStyleLbl="node1" presStyleIdx="4" presStyleCnt="8" custScaleY="121851" custRadScaleRad="111415" custRadScaleInc="193856">
        <dgm:presLayoutVars>
          <dgm:bulletEnabled val="1"/>
        </dgm:presLayoutVars>
      </dgm:prSet>
      <dgm:spPr/>
    </dgm:pt>
    <dgm:pt modelId="{3B27416E-DDD2-4300-919B-E04C7AC71A4C}" type="pres">
      <dgm:prSet presAssocID="{7BECAF29-E1F4-4324-BD4C-9D4852C5A1F0}" presName="spNode" presStyleCnt="0"/>
      <dgm:spPr/>
    </dgm:pt>
    <dgm:pt modelId="{E4502C1A-6C4D-40F0-A3D6-C6BF42B0C39B}" type="pres">
      <dgm:prSet presAssocID="{75A7F800-714E-454F-91F6-7F9963DDEB46}" presName="sibTrans" presStyleLbl="sibTrans1D1" presStyleIdx="4" presStyleCnt="8"/>
      <dgm:spPr/>
    </dgm:pt>
    <dgm:pt modelId="{CB555445-933C-4794-8CAA-AD2F8777F4F0}" type="pres">
      <dgm:prSet presAssocID="{F5457820-84CB-421E-B107-B76E41DFE56B}" presName="node" presStyleLbl="node1" presStyleIdx="5" presStyleCnt="8" custScaleX="92403" custScaleY="121851" custRadScaleRad="123817" custRadScaleInc="163932">
        <dgm:presLayoutVars>
          <dgm:bulletEnabled val="1"/>
        </dgm:presLayoutVars>
      </dgm:prSet>
      <dgm:spPr/>
    </dgm:pt>
    <dgm:pt modelId="{7C2EC5F2-ADC1-4A99-822E-8C43D1CFDA7A}" type="pres">
      <dgm:prSet presAssocID="{F5457820-84CB-421E-B107-B76E41DFE56B}" presName="spNode" presStyleCnt="0"/>
      <dgm:spPr/>
    </dgm:pt>
    <dgm:pt modelId="{396A531B-C00D-4183-BA70-9FF42FE27FED}" type="pres">
      <dgm:prSet presAssocID="{8AE18B1E-B658-4465-A600-0D685CBBAAD7}" presName="sibTrans" presStyleLbl="sibTrans1D1" presStyleIdx="5" presStyleCnt="8"/>
      <dgm:spPr/>
    </dgm:pt>
    <dgm:pt modelId="{A06D22AE-D8BC-45ED-90CA-34DB714A66F1}" type="pres">
      <dgm:prSet presAssocID="{EAE4F904-D9BA-42F1-8FE3-E4265902D08F}" presName="node" presStyleLbl="node1" presStyleIdx="6" presStyleCnt="8" custScaleX="85803" custScaleY="121851" custRadScaleRad="120362" custRadScaleInc="83378">
        <dgm:presLayoutVars>
          <dgm:bulletEnabled val="1"/>
        </dgm:presLayoutVars>
      </dgm:prSet>
      <dgm:spPr/>
    </dgm:pt>
    <dgm:pt modelId="{B37545FC-D9CE-4923-A57C-938235C26142}" type="pres">
      <dgm:prSet presAssocID="{EAE4F904-D9BA-42F1-8FE3-E4265902D08F}" presName="spNode" presStyleCnt="0"/>
      <dgm:spPr/>
    </dgm:pt>
    <dgm:pt modelId="{52B966BD-85C1-40A9-9D9B-685869D70888}" type="pres">
      <dgm:prSet presAssocID="{3E06D72D-761C-4E43-85E9-8DC58CCA3C66}" presName="sibTrans" presStyleLbl="sibTrans1D1" presStyleIdx="6" presStyleCnt="8"/>
      <dgm:spPr/>
    </dgm:pt>
    <dgm:pt modelId="{19AA392F-300A-424A-A509-19F6C9AE7BE4}" type="pres">
      <dgm:prSet presAssocID="{0EFC1EA4-87A4-42CA-B377-3999B1160E7C}" presName="node" presStyleLbl="node1" presStyleIdx="7" presStyleCnt="8" custScaleX="122309" custScaleY="188168" custRadScaleRad="103609" custRadScaleInc="99843">
        <dgm:presLayoutVars>
          <dgm:bulletEnabled val="1"/>
        </dgm:presLayoutVars>
      </dgm:prSet>
      <dgm:spPr/>
    </dgm:pt>
    <dgm:pt modelId="{24ED85D5-94BB-434C-AAA5-F3654A0609BF}" type="pres">
      <dgm:prSet presAssocID="{0EFC1EA4-87A4-42CA-B377-3999B1160E7C}" presName="spNode" presStyleCnt="0"/>
      <dgm:spPr/>
    </dgm:pt>
    <dgm:pt modelId="{D578F2F5-10E9-4786-A328-4DA869896119}" type="pres">
      <dgm:prSet presAssocID="{B0483B5E-B409-436A-9399-18AC267E8557}" presName="sibTrans" presStyleLbl="sibTrans1D1" presStyleIdx="7" presStyleCnt="8"/>
      <dgm:spPr/>
    </dgm:pt>
  </dgm:ptLst>
  <dgm:cxnLst>
    <dgm:cxn modelId="{C3571B0A-510A-4C12-982B-FF1AA4291E02}" type="presOf" srcId="{3E06D72D-761C-4E43-85E9-8DC58CCA3C66}" destId="{52B966BD-85C1-40A9-9D9B-685869D70888}" srcOrd="0" destOrd="0" presId="urn:microsoft.com/office/officeart/2005/8/layout/cycle5"/>
    <dgm:cxn modelId="{F0BA4416-91B8-4B66-83A4-2AE034C7262A}" type="presOf" srcId="{0EFC1EA4-87A4-42CA-B377-3999B1160E7C}" destId="{19AA392F-300A-424A-A509-19F6C9AE7BE4}" srcOrd="0" destOrd="0" presId="urn:microsoft.com/office/officeart/2005/8/layout/cycle5"/>
    <dgm:cxn modelId="{A3A81F18-D204-4E1C-9BE1-98E45B3A4D9A}" srcId="{54036500-7EA7-4FE5-89DE-A43FCE8A7B92}" destId="{7BECAF29-E1F4-4324-BD4C-9D4852C5A1F0}" srcOrd="4" destOrd="0" parTransId="{F83BD2A5-98A0-4269-9892-8A0C768EC700}" sibTransId="{75A7F800-714E-454F-91F6-7F9963DDEB46}"/>
    <dgm:cxn modelId="{04FC2719-CACD-4CEE-9B79-10D81B0CA344}" type="presOf" srcId="{DBBAA9AA-0A79-454C-80A8-9790A72FD527}" destId="{F16E65F0-2258-4EAA-A93A-4B29721ABB76}" srcOrd="0" destOrd="0" presId="urn:microsoft.com/office/officeart/2005/8/layout/cycle5"/>
    <dgm:cxn modelId="{6BF19621-BB7D-4FC6-A9AC-4F443D2C3A02}" type="presOf" srcId="{7BECAF29-E1F4-4324-BD4C-9D4852C5A1F0}" destId="{76378320-7D58-4C15-8D12-760FEF763734}" srcOrd="0" destOrd="0" presId="urn:microsoft.com/office/officeart/2005/8/layout/cycle5"/>
    <dgm:cxn modelId="{DEF2DE28-A543-4DA5-8FD3-AACF91086374}" srcId="{54036500-7EA7-4FE5-89DE-A43FCE8A7B92}" destId="{0443DC64-5406-4DBB-B443-D17FA86E31BE}" srcOrd="2" destOrd="0" parTransId="{BFFCB6DC-FE3E-4B1A-A4D9-9FDA77664D2B}" sibTransId="{88B7691D-1AD1-4CDF-A4CE-73FAC913E2CB}"/>
    <dgm:cxn modelId="{5F100A2F-1445-473C-AEED-D3E1A8EB723E}" srcId="{54036500-7EA7-4FE5-89DE-A43FCE8A7B92}" destId="{EAE4F904-D9BA-42F1-8FE3-E4265902D08F}" srcOrd="6" destOrd="0" parTransId="{9335DC06-07D7-47CF-B768-A2D817D6A04D}" sibTransId="{3E06D72D-761C-4E43-85E9-8DC58CCA3C66}"/>
    <dgm:cxn modelId="{BACF5541-97FD-49A3-A46F-833DAF3C9D69}" type="presOf" srcId="{30331CE0-3434-43FF-9F4B-EF99D66F5069}" destId="{039EEB97-D37F-4AFF-B777-0A4A61575003}" srcOrd="0" destOrd="0" presId="urn:microsoft.com/office/officeart/2005/8/layout/cycle5"/>
    <dgm:cxn modelId="{9D21C666-0A7A-4305-9301-356EABB00D2D}" type="presOf" srcId="{24C78B07-2B1B-4D2D-BDE8-CEDA10EBAFEE}" destId="{118E7F7B-66F6-40D4-94A7-A611016284A8}" srcOrd="0" destOrd="0" presId="urn:microsoft.com/office/officeart/2005/8/layout/cycle5"/>
    <dgm:cxn modelId="{4294D047-5072-41FB-B9CE-D3EF71205CE4}" type="presOf" srcId="{8AE18B1E-B658-4465-A600-0D685CBBAAD7}" destId="{396A531B-C00D-4183-BA70-9FF42FE27FED}" srcOrd="0" destOrd="0" presId="urn:microsoft.com/office/officeart/2005/8/layout/cycle5"/>
    <dgm:cxn modelId="{9852DF4C-13B1-4707-9F18-D9233A9C26EE}" type="presOf" srcId="{C51E5A2E-0673-49F3-BBB8-C0B4F800922E}" destId="{5235919E-E0B1-46C2-B893-5A5ECF0BC0D9}" srcOrd="0" destOrd="0" presId="urn:microsoft.com/office/officeart/2005/8/layout/cycle5"/>
    <dgm:cxn modelId="{443B2B6D-C1B3-4430-ABAB-C4AA888A44AC}" type="presOf" srcId="{75A7F800-714E-454F-91F6-7F9963DDEB46}" destId="{E4502C1A-6C4D-40F0-A3D6-C6BF42B0C39B}" srcOrd="0" destOrd="0" presId="urn:microsoft.com/office/officeart/2005/8/layout/cycle5"/>
    <dgm:cxn modelId="{1EED6278-4A49-411A-9ECA-FA40A31B7833}" type="presOf" srcId="{EAE4F904-D9BA-42F1-8FE3-E4265902D08F}" destId="{A06D22AE-D8BC-45ED-90CA-34DB714A66F1}" srcOrd="0" destOrd="0" presId="urn:microsoft.com/office/officeart/2005/8/layout/cycle5"/>
    <dgm:cxn modelId="{BEFCA458-C38D-4788-A8AF-862D5CC87AE4}" type="presOf" srcId="{B0483B5E-B409-436A-9399-18AC267E8557}" destId="{D578F2F5-10E9-4786-A328-4DA869896119}" srcOrd="0" destOrd="0" presId="urn:microsoft.com/office/officeart/2005/8/layout/cycle5"/>
    <dgm:cxn modelId="{BD6B3B79-3097-4C9F-B200-7F90B8222712}" type="presOf" srcId="{07430A3E-610F-4B51-8919-8FFF47315B3B}" destId="{0A2C0B0F-0E00-42B5-B506-3675E8597323}" srcOrd="0" destOrd="0" presId="urn:microsoft.com/office/officeart/2005/8/layout/cycle5"/>
    <dgm:cxn modelId="{1CB29B87-74FB-43ED-ABE2-382720BE0785}" srcId="{54036500-7EA7-4FE5-89DE-A43FCE8A7B92}" destId="{07430A3E-610F-4B51-8919-8FFF47315B3B}" srcOrd="3" destOrd="0" parTransId="{FB789FD5-FABA-4897-AC4A-ABB3F726DC65}" sibTransId="{C51E5A2E-0673-49F3-BBB8-C0B4F800922E}"/>
    <dgm:cxn modelId="{C8F9498B-8329-4016-A9E2-9339E4EE34F5}" type="presOf" srcId="{F5457820-84CB-421E-B107-B76E41DFE56B}" destId="{CB555445-933C-4794-8CAA-AD2F8777F4F0}" srcOrd="0" destOrd="0" presId="urn:microsoft.com/office/officeart/2005/8/layout/cycle5"/>
    <dgm:cxn modelId="{BA82FF8C-F142-44FD-AE87-75AACAB820FF}" type="presOf" srcId="{0D0A1A1D-842D-4B3E-8C78-C6B23916D5F1}" destId="{81A96606-15ED-4C30-A23A-4E6B0ACF8284}" srcOrd="0" destOrd="0" presId="urn:microsoft.com/office/officeart/2005/8/layout/cycle5"/>
    <dgm:cxn modelId="{35B50097-A595-4DCB-9226-05F311150C72}" type="presOf" srcId="{54036500-7EA7-4FE5-89DE-A43FCE8A7B92}" destId="{2BC169E2-561D-4553-B93A-FF7421A8B9F5}" srcOrd="0" destOrd="0" presId="urn:microsoft.com/office/officeart/2005/8/layout/cycle5"/>
    <dgm:cxn modelId="{DE43B49A-7CC2-46F3-B76F-CF64B03B4E7A}" srcId="{54036500-7EA7-4FE5-89DE-A43FCE8A7B92}" destId="{0EFC1EA4-87A4-42CA-B377-3999B1160E7C}" srcOrd="7" destOrd="0" parTransId="{24A85328-5188-48F7-96CB-0230BA9CBEAE}" sibTransId="{B0483B5E-B409-436A-9399-18AC267E8557}"/>
    <dgm:cxn modelId="{2B00C6A9-A7A6-4930-B0AA-41039F60B30C}" type="presOf" srcId="{88B7691D-1AD1-4CDF-A4CE-73FAC913E2CB}" destId="{B941F2E8-FA1D-41FE-8535-79B1CFD189F4}" srcOrd="0" destOrd="0" presId="urn:microsoft.com/office/officeart/2005/8/layout/cycle5"/>
    <dgm:cxn modelId="{A0419CAC-9DE2-4010-9198-5D2FC5B7D1CD}" srcId="{54036500-7EA7-4FE5-89DE-A43FCE8A7B92}" destId="{0D0A1A1D-842D-4B3E-8C78-C6B23916D5F1}" srcOrd="1" destOrd="0" parTransId="{C58D7E41-E98F-4221-ACC5-D42CC86278C0}" sibTransId="{DBBAA9AA-0A79-454C-80A8-9790A72FD527}"/>
    <dgm:cxn modelId="{719E42BC-2936-4B05-9A5B-40272B002303}" srcId="{54036500-7EA7-4FE5-89DE-A43FCE8A7B92}" destId="{F5457820-84CB-421E-B107-B76E41DFE56B}" srcOrd="5" destOrd="0" parTransId="{B8751944-2A19-4BAD-8E6B-1DBDE203F2A5}" sibTransId="{8AE18B1E-B658-4465-A600-0D685CBBAAD7}"/>
    <dgm:cxn modelId="{DD4FE6EB-B540-4AEF-A3BA-893F5A8FAF3C}" srcId="{54036500-7EA7-4FE5-89DE-A43FCE8A7B92}" destId="{30331CE0-3434-43FF-9F4B-EF99D66F5069}" srcOrd="0" destOrd="0" parTransId="{EBD49CE4-7AEE-4D6D-83CC-B6889B786699}" sibTransId="{24C78B07-2B1B-4D2D-BDE8-CEDA10EBAFEE}"/>
    <dgm:cxn modelId="{C765B6F5-9230-4027-B1E9-D56C2681ACED}" type="presOf" srcId="{0443DC64-5406-4DBB-B443-D17FA86E31BE}" destId="{4894F5C7-C478-4C14-A88C-B10CD3DD2AF8}" srcOrd="0" destOrd="0" presId="urn:microsoft.com/office/officeart/2005/8/layout/cycle5"/>
    <dgm:cxn modelId="{5E3B290F-C36F-432C-B1A3-87CF2C978587}" type="presParOf" srcId="{2BC169E2-561D-4553-B93A-FF7421A8B9F5}" destId="{039EEB97-D37F-4AFF-B777-0A4A61575003}" srcOrd="0" destOrd="0" presId="urn:microsoft.com/office/officeart/2005/8/layout/cycle5"/>
    <dgm:cxn modelId="{F31E5B94-8366-4077-AAF5-EF882ECD5C78}" type="presParOf" srcId="{2BC169E2-561D-4553-B93A-FF7421A8B9F5}" destId="{0CE6CFCA-0EA3-400A-B2FD-9CE3938FF199}" srcOrd="1" destOrd="0" presId="urn:microsoft.com/office/officeart/2005/8/layout/cycle5"/>
    <dgm:cxn modelId="{A53D2F43-0DA2-40AF-A11C-C325BAEB4DA4}" type="presParOf" srcId="{2BC169E2-561D-4553-B93A-FF7421A8B9F5}" destId="{118E7F7B-66F6-40D4-94A7-A611016284A8}" srcOrd="2" destOrd="0" presId="urn:microsoft.com/office/officeart/2005/8/layout/cycle5"/>
    <dgm:cxn modelId="{1DCCD8C6-503C-4997-9A54-97AC0E31D7F5}" type="presParOf" srcId="{2BC169E2-561D-4553-B93A-FF7421A8B9F5}" destId="{81A96606-15ED-4C30-A23A-4E6B0ACF8284}" srcOrd="3" destOrd="0" presId="urn:microsoft.com/office/officeart/2005/8/layout/cycle5"/>
    <dgm:cxn modelId="{4756E4BB-E6C3-4853-897C-F34CA18D749A}" type="presParOf" srcId="{2BC169E2-561D-4553-B93A-FF7421A8B9F5}" destId="{3C388090-3051-4A2D-842C-F680077F34E4}" srcOrd="4" destOrd="0" presId="urn:microsoft.com/office/officeart/2005/8/layout/cycle5"/>
    <dgm:cxn modelId="{FD682495-E3E6-4488-AF90-45B583886F5B}" type="presParOf" srcId="{2BC169E2-561D-4553-B93A-FF7421A8B9F5}" destId="{F16E65F0-2258-4EAA-A93A-4B29721ABB76}" srcOrd="5" destOrd="0" presId="urn:microsoft.com/office/officeart/2005/8/layout/cycle5"/>
    <dgm:cxn modelId="{A99069A5-B21F-4AFE-AD6A-CE356CEC8BFB}" type="presParOf" srcId="{2BC169E2-561D-4553-B93A-FF7421A8B9F5}" destId="{4894F5C7-C478-4C14-A88C-B10CD3DD2AF8}" srcOrd="6" destOrd="0" presId="urn:microsoft.com/office/officeart/2005/8/layout/cycle5"/>
    <dgm:cxn modelId="{B142CEF7-D8D2-4A17-95FC-B83BBA588FD3}" type="presParOf" srcId="{2BC169E2-561D-4553-B93A-FF7421A8B9F5}" destId="{6C0D524F-687D-4FEA-837C-B1D1440B122D}" srcOrd="7" destOrd="0" presId="urn:microsoft.com/office/officeart/2005/8/layout/cycle5"/>
    <dgm:cxn modelId="{6C472778-CD91-4147-815B-88CD5CB501C2}" type="presParOf" srcId="{2BC169E2-561D-4553-B93A-FF7421A8B9F5}" destId="{B941F2E8-FA1D-41FE-8535-79B1CFD189F4}" srcOrd="8" destOrd="0" presId="urn:microsoft.com/office/officeart/2005/8/layout/cycle5"/>
    <dgm:cxn modelId="{6E1B5795-B894-45DA-8C0D-C9D407A848B0}" type="presParOf" srcId="{2BC169E2-561D-4553-B93A-FF7421A8B9F5}" destId="{0A2C0B0F-0E00-42B5-B506-3675E8597323}" srcOrd="9" destOrd="0" presId="urn:microsoft.com/office/officeart/2005/8/layout/cycle5"/>
    <dgm:cxn modelId="{0DDAB2E5-CE49-4531-8AEA-219F1EA90036}" type="presParOf" srcId="{2BC169E2-561D-4553-B93A-FF7421A8B9F5}" destId="{EF14A282-0300-426E-95C9-39BA0C60263A}" srcOrd="10" destOrd="0" presId="urn:microsoft.com/office/officeart/2005/8/layout/cycle5"/>
    <dgm:cxn modelId="{6D42D9DA-E802-4294-9CB4-DAA9321FFF94}" type="presParOf" srcId="{2BC169E2-561D-4553-B93A-FF7421A8B9F5}" destId="{5235919E-E0B1-46C2-B893-5A5ECF0BC0D9}" srcOrd="11" destOrd="0" presId="urn:microsoft.com/office/officeart/2005/8/layout/cycle5"/>
    <dgm:cxn modelId="{7F90CEE1-2803-4ADE-A56C-307E4A38B7A3}" type="presParOf" srcId="{2BC169E2-561D-4553-B93A-FF7421A8B9F5}" destId="{76378320-7D58-4C15-8D12-760FEF763734}" srcOrd="12" destOrd="0" presId="urn:microsoft.com/office/officeart/2005/8/layout/cycle5"/>
    <dgm:cxn modelId="{EF6DF6BD-96EE-436F-B1ED-788DF4F568BA}" type="presParOf" srcId="{2BC169E2-561D-4553-B93A-FF7421A8B9F5}" destId="{3B27416E-DDD2-4300-919B-E04C7AC71A4C}" srcOrd="13" destOrd="0" presId="urn:microsoft.com/office/officeart/2005/8/layout/cycle5"/>
    <dgm:cxn modelId="{0F52B892-2232-409A-BD9F-762C0D67EE66}" type="presParOf" srcId="{2BC169E2-561D-4553-B93A-FF7421A8B9F5}" destId="{E4502C1A-6C4D-40F0-A3D6-C6BF42B0C39B}" srcOrd="14" destOrd="0" presId="urn:microsoft.com/office/officeart/2005/8/layout/cycle5"/>
    <dgm:cxn modelId="{7EDF3B7E-ED6D-4260-B4CD-2A809804AC2C}" type="presParOf" srcId="{2BC169E2-561D-4553-B93A-FF7421A8B9F5}" destId="{CB555445-933C-4794-8CAA-AD2F8777F4F0}" srcOrd="15" destOrd="0" presId="urn:microsoft.com/office/officeart/2005/8/layout/cycle5"/>
    <dgm:cxn modelId="{B820E173-D6DB-4EB7-924C-2879F0176116}" type="presParOf" srcId="{2BC169E2-561D-4553-B93A-FF7421A8B9F5}" destId="{7C2EC5F2-ADC1-4A99-822E-8C43D1CFDA7A}" srcOrd="16" destOrd="0" presId="urn:microsoft.com/office/officeart/2005/8/layout/cycle5"/>
    <dgm:cxn modelId="{5B59BCEE-C78A-4A5B-83FB-82B090CF4747}" type="presParOf" srcId="{2BC169E2-561D-4553-B93A-FF7421A8B9F5}" destId="{396A531B-C00D-4183-BA70-9FF42FE27FED}" srcOrd="17" destOrd="0" presId="urn:microsoft.com/office/officeart/2005/8/layout/cycle5"/>
    <dgm:cxn modelId="{47A53DAB-5FFD-4FCF-8F71-584AFD722F70}" type="presParOf" srcId="{2BC169E2-561D-4553-B93A-FF7421A8B9F5}" destId="{A06D22AE-D8BC-45ED-90CA-34DB714A66F1}" srcOrd="18" destOrd="0" presId="urn:microsoft.com/office/officeart/2005/8/layout/cycle5"/>
    <dgm:cxn modelId="{407CAAA5-513C-4B3E-8117-7051D11CF7F6}" type="presParOf" srcId="{2BC169E2-561D-4553-B93A-FF7421A8B9F5}" destId="{B37545FC-D9CE-4923-A57C-938235C26142}" srcOrd="19" destOrd="0" presId="urn:microsoft.com/office/officeart/2005/8/layout/cycle5"/>
    <dgm:cxn modelId="{976A22A2-6AE8-4EF4-B80D-FCD5733DDC8E}" type="presParOf" srcId="{2BC169E2-561D-4553-B93A-FF7421A8B9F5}" destId="{52B966BD-85C1-40A9-9D9B-685869D70888}" srcOrd="20" destOrd="0" presId="urn:microsoft.com/office/officeart/2005/8/layout/cycle5"/>
    <dgm:cxn modelId="{1C81A30F-1EB6-432C-A6C5-320464630C00}" type="presParOf" srcId="{2BC169E2-561D-4553-B93A-FF7421A8B9F5}" destId="{19AA392F-300A-424A-A509-19F6C9AE7BE4}" srcOrd="21" destOrd="0" presId="urn:microsoft.com/office/officeart/2005/8/layout/cycle5"/>
    <dgm:cxn modelId="{AB7D89B0-CAA1-4B70-A139-66C3E1DA10C9}" type="presParOf" srcId="{2BC169E2-561D-4553-B93A-FF7421A8B9F5}" destId="{24ED85D5-94BB-434C-AAA5-F3654A0609BF}" srcOrd="22" destOrd="0" presId="urn:microsoft.com/office/officeart/2005/8/layout/cycle5"/>
    <dgm:cxn modelId="{70FB12E5-5130-4F3C-980F-A767D7FD9016}" type="presParOf" srcId="{2BC169E2-561D-4553-B93A-FF7421A8B9F5}" destId="{D578F2F5-10E9-4786-A328-4DA869896119}" srcOrd="23"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9EEB97-D37F-4AFF-B777-0A4A61575003}">
      <dsp:nvSpPr>
        <dsp:cNvPr id="0" name=""/>
        <dsp:cNvSpPr/>
      </dsp:nvSpPr>
      <dsp:spPr>
        <a:xfrm>
          <a:off x="4444548" y="-116528"/>
          <a:ext cx="1121419" cy="1036229"/>
        </a:xfrm>
        <a:prstGeom prst="roundRect">
          <a:avLst/>
        </a:prstGeom>
        <a:blipFill rotWithShape="0">
          <a:blip xmlns:r="http://schemas.openxmlformats.org/officeDocument/2006/relationships" r:embed="rId1"/>
          <a:srcRect/>
          <a:stretch>
            <a:fillRect t="-6000" b="-6000"/>
          </a:stretch>
        </a:blip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dirty="0"/>
        </a:p>
      </dsp:txBody>
      <dsp:txXfrm>
        <a:off x="4495133" y="-65943"/>
        <a:ext cx="1020249" cy="935059"/>
      </dsp:txXfrm>
    </dsp:sp>
    <dsp:sp modelId="{118E7F7B-66F6-40D4-94A7-A611016284A8}">
      <dsp:nvSpPr>
        <dsp:cNvPr id="0" name=""/>
        <dsp:cNvSpPr/>
      </dsp:nvSpPr>
      <dsp:spPr>
        <a:xfrm>
          <a:off x="2517713" y="626463"/>
          <a:ext cx="5062042" cy="5062042"/>
        </a:xfrm>
        <a:custGeom>
          <a:avLst/>
          <a:gdLst/>
          <a:ahLst/>
          <a:cxnLst/>
          <a:rect l="0" t="0" r="0" b="0"/>
          <a:pathLst>
            <a:path>
              <a:moveTo>
                <a:pt x="3183651" y="85588"/>
              </a:moveTo>
              <a:arcTo wR="2531021" hR="2531021" stAng="17096560" swAng="570143"/>
            </a:path>
          </a:pathLst>
        </a:custGeom>
        <a:noFill/>
        <a:ln w="9525" cap="flat" cmpd="sng" algn="ctr">
          <a:solidFill>
            <a:schemeClr val="dk1">
              <a:hueOff val="0"/>
              <a:satOff val="0"/>
              <a:lumOff val="0"/>
              <a:alphaOff val="0"/>
            </a:schemeClr>
          </a:solidFill>
          <a:prstDash val="solid"/>
          <a:tailEnd type="arrow"/>
        </a:ln>
        <a:effectLst/>
        <a:sp3d z="-40000" prstMaterial="matte"/>
      </dsp:spPr>
      <dsp:style>
        <a:lnRef idx="1">
          <a:scrgbClr r="0" g="0" b="0"/>
        </a:lnRef>
        <a:fillRef idx="0">
          <a:scrgbClr r="0" g="0" b="0"/>
        </a:fillRef>
        <a:effectRef idx="0">
          <a:scrgbClr r="0" g="0" b="0"/>
        </a:effectRef>
        <a:fontRef idx="minor"/>
      </dsp:style>
    </dsp:sp>
    <dsp:sp modelId="{81A96606-15ED-4C30-A23A-4E6B0ACF8284}">
      <dsp:nvSpPr>
        <dsp:cNvPr id="0" name=""/>
        <dsp:cNvSpPr/>
      </dsp:nvSpPr>
      <dsp:spPr>
        <a:xfrm>
          <a:off x="6053471" y="914399"/>
          <a:ext cx="1121419" cy="1036229"/>
        </a:xfrm>
        <a:prstGeom prst="roundRect">
          <a:avLst/>
        </a:prstGeom>
        <a:blipFill rotWithShape="0">
          <a:blip xmlns:r="http://schemas.openxmlformats.org/officeDocument/2006/relationships" r:embed="rId2"/>
          <a:srcRect/>
          <a:stretch>
            <a:fillRect l="-51000" r="-51000"/>
          </a:stretch>
        </a:blip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dirty="0"/>
        </a:p>
      </dsp:txBody>
      <dsp:txXfrm>
        <a:off x="6104056" y="964984"/>
        <a:ext cx="1020249" cy="935059"/>
      </dsp:txXfrm>
    </dsp:sp>
    <dsp:sp modelId="{F16E65F0-2258-4EAA-A93A-4B29721ABB76}">
      <dsp:nvSpPr>
        <dsp:cNvPr id="0" name=""/>
        <dsp:cNvSpPr/>
      </dsp:nvSpPr>
      <dsp:spPr>
        <a:xfrm>
          <a:off x="1796059" y="-553945"/>
          <a:ext cx="5062042" cy="5062042"/>
        </a:xfrm>
        <a:custGeom>
          <a:avLst/>
          <a:gdLst/>
          <a:ahLst/>
          <a:cxnLst/>
          <a:rect l="0" t="0" r="0" b="0"/>
          <a:pathLst>
            <a:path>
              <a:moveTo>
                <a:pt x="5059968" y="2633465"/>
              </a:moveTo>
              <a:arcTo wR="2531021" hR="2531021" stAng="21739182" swAng="527696"/>
            </a:path>
          </a:pathLst>
        </a:custGeom>
        <a:noFill/>
        <a:ln w="9525" cap="flat" cmpd="sng" algn="ctr">
          <a:solidFill>
            <a:schemeClr val="dk1">
              <a:hueOff val="0"/>
              <a:satOff val="0"/>
              <a:lumOff val="0"/>
              <a:alphaOff val="0"/>
            </a:schemeClr>
          </a:solidFill>
          <a:prstDash val="solid"/>
          <a:tailEnd type="arrow"/>
        </a:ln>
        <a:effectLst/>
        <a:sp3d z="-40000" prstMaterial="matte"/>
      </dsp:spPr>
      <dsp:style>
        <a:lnRef idx="1">
          <a:scrgbClr r="0" g="0" b="0"/>
        </a:lnRef>
        <a:fillRef idx="0">
          <a:scrgbClr r="0" g="0" b="0"/>
        </a:fillRef>
        <a:effectRef idx="0">
          <a:scrgbClr r="0" g="0" b="0"/>
        </a:effectRef>
        <a:fontRef idx="minor"/>
      </dsp:style>
    </dsp:sp>
    <dsp:sp modelId="{4894F5C7-C478-4C14-A88C-B10CD3DD2AF8}">
      <dsp:nvSpPr>
        <dsp:cNvPr id="0" name=""/>
        <dsp:cNvSpPr/>
      </dsp:nvSpPr>
      <dsp:spPr>
        <a:xfrm>
          <a:off x="6129675" y="2590800"/>
          <a:ext cx="1332291" cy="1110244"/>
        </a:xfrm>
        <a:prstGeom prst="roundRect">
          <a:avLst/>
        </a:prstGeom>
        <a:blipFill rotWithShape="0">
          <a:blip xmlns:r="http://schemas.openxmlformats.org/officeDocument/2006/relationships" r:embed="rId3"/>
          <a:srcRect/>
          <a:stretch>
            <a:fillRect/>
          </a:stretch>
        </a:blip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ctr" defTabSz="2044700">
            <a:lnSpc>
              <a:spcPct val="90000"/>
            </a:lnSpc>
            <a:spcBef>
              <a:spcPct val="0"/>
            </a:spcBef>
            <a:spcAft>
              <a:spcPct val="35000"/>
            </a:spcAft>
            <a:buNone/>
          </a:pPr>
          <a:endParaRPr lang="en-US" sz="4600" kern="1200" dirty="0"/>
        </a:p>
      </dsp:txBody>
      <dsp:txXfrm>
        <a:off x="6183873" y="2644998"/>
        <a:ext cx="1223895" cy="1001848"/>
      </dsp:txXfrm>
    </dsp:sp>
    <dsp:sp modelId="{B941F2E8-FA1D-41FE-8535-79B1CFD189F4}">
      <dsp:nvSpPr>
        <dsp:cNvPr id="0" name=""/>
        <dsp:cNvSpPr/>
      </dsp:nvSpPr>
      <dsp:spPr>
        <a:xfrm>
          <a:off x="2113147" y="-316264"/>
          <a:ext cx="5062042" cy="5062042"/>
        </a:xfrm>
        <a:custGeom>
          <a:avLst/>
          <a:gdLst/>
          <a:ahLst/>
          <a:cxnLst/>
          <a:rect l="0" t="0" r="0" b="0"/>
          <a:pathLst>
            <a:path>
              <a:moveTo>
                <a:pt x="4445585" y="4186470"/>
              </a:moveTo>
              <a:arcTo wR="2531021" hR="2531021" stAng="2450921" swAng="891210"/>
            </a:path>
          </a:pathLst>
        </a:custGeom>
        <a:noFill/>
        <a:ln w="9525" cap="flat" cmpd="sng" algn="ctr">
          <a:solidFill>
            <a:schemeClr val="dk1">
              <a:hueOff val="0"/>
              <a:satOff val="0"/>
              <a:lumOff val="0"/>
              <a:alphaOff val="0"/>
            </a:schemeClr>
          </a:solidFill>
          <a:prstDash val="solid"/>
          <a:tailEnd type="arrow"/>
        </a:ln>
        <a:effectLst/>
        <a:sp3d z="-40000" prstMaterial="matte"/>
      </dsp:spPr>
      <dsp:style>
        <a:lnRef idx="1">
          <a:scrgbClr r="0" g="0" b="0"/>
        </a:lnRef>
        <a:fillRef idx="0">
          <a:scrgbClr r="0" g="0" b="0"/>
        </a:fillRef>
        <a:effectRef idx="0">
          <a:scrgbClr r="0" g="0" b="0"/>
        </a:effectRef>
        <a:fontRef idx="minor"/>
      </dsp:style>
    </dsp:sp>
    <dsp:sp modelId="{0A2C0B0F-0E00-42B5-B506-3675E8597323}">
      <dsp:nvSpPr>
        <dsp:cNvPr id="0" name=""/>
        <dsp:cNvSpPr/>
      </dsp:nvSpPr>
      <dsp:spPr>
        <a:xfrm>
          <a:off x="4834278" y="4419607"/>
          <a:ext cx="1121419" cy="888199"/>
        </a:xfrm>
        <a:prstGeom prst="roundRect">
          <a:avLst/>
        </a:prstGeom>
        <a:blipFill rotWithShape="0">
          <a:blip xmlns:r="http://schemas.openxmlformats.org/officeDocument/2006/relationships" r:embed="rId4"/>
          <a:srcRect/>
          <a:stretch>
            <a:fillRect l="-22000" r="-22000"/>
          </a:stretch>
        </a:blip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endParaRPr lang="en-US" sz="3700" kern="1200" dirty="0"/>
        </a:p>
      </dsp:txBody>
      <dsp:txXfrm>
        <a:off x="4877636" y="4462965"/>
        <a:ext cx="1034703" cy="801483"/>
      </dsp:txXfrm>
    </dsp:sp>
    <dsp:sp modelId="{5235919E-E0B1-46C2-B893-5A5ECF0BC0D9}">
      <dsp:nvSpPr>
        <dsp:cNvPr id="0" name=""/>
        <dsp:cNvSpPr/>
      </dsp:nvSpPr>
      <dsp:spPr>
        <a:xfrm>
          <a:off x="799696" y="572076"/>
          <a:ext cx="5062042" cy="5062042"/>
        </a:xfrm>
        <a:custGeom>
          <a:avLst/>
          <a:gdLst/>
          <a:ahLst/>
          <a:cxnLst/>
          <a:rect l="0" t="0" r="0" b="0"/>
          <a:pathLst>
            <a:path>
              <a:moveTo>
                <a:pt x="3761864" y="4742603"/>
              </a:moveTo>
              <a:arcTo wR="2531021" hR="2531021" stAng="3654128" swAng="1362129"/>
            </a:path>
          </a:pathLst>
        </a:custGeom>
        <a:noFill/>
        <a:ln w="9525" cap="flat" cmpd="sng" algn="ctr">
          <a:solidFill>
            <a:schemeClr val="dk1">
              <a:hueOff val="0"/>
              <a:satOff val="0"/>
              <a:lumOff val="0"/>
              <a:alphaOff val="0"/>
            </a:schemeClr>
          </a:solidFill>
          <a:prstDash val="solid"/>
          <a:tailEnd type="arrow"/>
        </a:ln>
        <a:effectLst/>
        <a:sp3d z="-40000" prstMaterial="matte"/>
      </dsp:spPr>
      <dsp:style>
        <a:lnRef idx="1">
          <a:scrgbClr r="0" g="0" b="0"/>
        </a:lnRef>
        <a:fillRef idx="0">
          <a:scrgbClr r="0" g="0" b="0"/>
        </a:fillRef>
        <a:effectRef idx="0">
          <a:scrgbClr r="0" g="0" b="0"/>
        </a:effectRef>
        <a:fontRef idx="minor"/>
      </dsp:style>
    </dsp:sp>
    <dsp:sp modelId="{76378320-7D58-4C15-8D12-760FEF763734}">
      <dsp:nvSpPr>
        <dsp:cNvPr id="0" name=""/>
        <dsp:cNvSpPr/>
      </dsp:nvSpPr>
      <dsp:spPr>
        <a:xfrm>
          <a:off x="2167263" y="4953007"/>
          <a:ext cx="1121419" cy="888199"/>
        </a:xfrm>
        <a:prstGeom prst="roundRect">
          <a:avLst/>
        </a:prstGeom>
        <a:blipFill rotWithShape="0">
          <a:blip xmlns:r="http://schemas.openxmlformats.org/officeDocument/2006/relationships" r:embed="rId5"/>
          <a:srcRect/>
          <a:stretch>
            <a:fillRect/>
          </a:stretch>
        </a:blip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endParaRPr lang="en-US" sz="3700" kern="1200" dirty="0"/>
        </a:p>
      </dsp:txBody>
      <dsp:txXfrm>
        <a:off x="2210621" y="4996365"/>
        <a:ext cx="1034703" cy="801483"/>
      </dsp:txXfrm>
    </dsp:sp>
    <dsp:sp modelId="{E4502C1A-6C4D-40F0-A3D6-C6BF42B0C39B}">
      <dsp:nvSpPr>
        <dsp:cNvPr id="0" name=""/>
        <dsp:cNvSpPr/>
      </dsp:nvSpPr>
      <dsp:spPr>
        <a:xfrm>
          <a:off x="587352" y="110927"/>
          <a:ext cx="5062042" cy="5062042"/>
        </a:xfrm>
        <a:custGeom>
          <a:avLst/>
          <a:gdLst/>
          <a:ahLst/>
          <a:cxnLst/>
          <a:rect l="0" t="0" r="0" b="0"/>
          <a:pathLst>
            <a:path>
              <a:moveTo>
                <a:pt x="1406171" y="4798350"/>
              </a:moveTo>
              <a:arcTo wR="2531021" hR="2531021" stAng="6983194" swAng="784283"/>
            </a:path>
          </a:pathLst>
        </a:custGeom>
        <a:noFill/>
        <a:ln w="9525" cap="flat" cmpd="sng" algn="ctr">
          <a:solidFill>
            <a:schemeClr val="dk1">
              <a:hueOff val="0"/>
              <a:satOff val="0"/>
              <a:lumOff val="0"/>
              <a:alphaOff val="0"/>
            </a:schemeClr>
          </a:solidFill>
          <a:prstDash val="solid"/>
          <a:tailEnd type="arrow"/>
        </a:ln>
        <a:effectLst/>
        <a:sp3d z="-40000" prstMaterial="matte"/>
      </dsp:spPr>
      <dsp:style>
        <a:lnRef idx="1">
          <a:scrgbClr r="0" g="0" b="0"/>
        </a:lnRef>
        <a:fillRef idx="0">
          <a:scrgbClr r="0" g="0" b="0"/>
        </a:fillRef>
        <a:effectRef idx="0">
          <a:scrgbClr r="0" g="0" b="0"/>
        </a:effectRef>
        <a:fontRef idx="minor"/>
      </dsp:style>
    </dsp:sp>
    <dsp:sp modelId="{CB555445-933C-4794-8CAA-AD2F8777F4F0}">
      <dsp:nvSpPr>
        <dsp:cNvPr id="0" name=""/>
        <dsp:cNvSpPr/>
      </dsp:nvSpPr>
      <dsp:spPr>
        <a:xfrm>
          <a:off x="643275" y="3581397"/>
          <a:ext cx="1036225" cy="888199"/>
        </a:xfrm>
        <a:prstGeom prst="roundRect">
          <a:avLst/>
        </a:prstGeom>
        <a:blipFill rotWithShape="0">
          <a:blip xmlns:r="http://schemas.openxmlformats.org/officeDocument/2006/relationships" r:embed="rId6"/>
          <a:srcRect/>
          <a:stretch>
            <a:fillRect l="-3000" r="-3000"/>
          </a:stretch>
        </a:blip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endParaRPr lang="en-US" sz="3700" kern="1200" dirty="0"/>
        </a:p>
      </dsp:txBody>
      <dsp:txXfrm>
        <a:off x="686633" y="3624755"/>
        <a:ext cx="949509" cy="801483"/>
      </dsp:txXfrm>
    </dsp:sp>
    <dsp:sp modelId="{396A531B-C00D-4183-BA70-9FF42FE27FED}">
      <dsp:nvSpPr>
        <dsp:cNvPr id="0" name=""/>
        <dsp:cNvSpPr/>
      </dsp:nvSpPr>
      <dsp:spPr>
        <a:xfrm>
          <a:off x="1007691" y="696588"/>
          <a:ext cx="5062042" cy="5062042"/>
        </a:xfrm>
        <a:custGeom>
          <a:avLst/>
          <a:gdLst/>
          <a:ahLst/>
          <a:cxnLst/>
          <a:rect l="0" t="0" r="0" b="0"/>
          <a:pathLst>
            <a:path>
              <a:moveTo>
                <a:pt x="6539" y="2712849"/>
              </a:moveTo>
              <a:arcTo wR="2531021" hR="2531021" stAng="10552820" swAng="710577"/>
            </a:path>
          </a:pathLst>
        </a:custGeom>
        <a:noFill/>
        <a:ln w="9525" cap="flat" cmpd="sng" algn="ctr">
          <a:solidFill>
            <a:schemeClr val="dk1">
              <a:hueOff val="0"/>
              <a:satOff val="0"/>
              <a:lumOff val="0"/>
              <a:alphaOff val="0"/>
            </a:schemeClr>
          </a:solidFill>
          <a:prstDash val="solid"/>
          <a:tailEnd type="arrow"/>
        </a:ln>
        <a:effectLst/>
        <a:sp3d z="-40000" prstMaterial="matte"/>
      </dsp:spPr>
      <dsp:style>
        <a:lnRef idx="1">
          <a:scrgbClr r="0" g="0" b="0"/>
        </a:lnRef>
        <a:fillRef idx="0">
          <a:scrgbClr r="0" g="0" b="0"/>
        </a:fillRef>
        <a:effectRef idx="0">
          <a:scrgbClr r="0" g="0" b="0"/>
        </a:effectRef>
        <a:fontRef idx="minor"/>
      </dsp:style>
    </dsp:sp>
    <dsp:sp modelId="{A06D22AE-D8BC-45ED-90CA-34DB714A66F1}">
      <dsp:nvSpPr>
        <dsp:cNvPr id="0" name=""/>
        <dsp:cNvSpPr/>
      </dsp:nvSpPr>
      <dsp:spPr>
        <a:xfrm>
          <a:off x="643274" y="1828800"/>
          <a:ext cx="962211" cy="888199"/>
        </a:xfrm>
        <a:prstGeom prst="roundRect">
          <a:avLst/>
        </a:prstGeom>
        <a:blipFill rotWithShape="0">
          <a:blip xmlns:r="http://schemas.openxmlformats.org/officeDocument/2006/relationships" r:embed="rId7"/>
          <a:srcRect/>
          <a:stretch>
            <a:fillRect l="-39000" r="-39000"/>
          </a:stretch>
        </a:blip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endParaRPr lang="en-US" sz="3700" kern="1200" dirty="0"/>
        </a:p>
      </dsp:txBody>
      <dsp:txXfrm>
        <a:off x="686632" y="1872158"/>
        <a:ext cx="875495" cy="801483"/>
      </dsp:txXfrm>
    </dsp:sp>
    <dsp:sp modelId="{52B966BD-85C1-40A9-9D9B-685869D70888}">
      <dsp:nvSpPr>
        <dsp:cNvPr id="0" name=""/>
        <dsp:cNvSpPr/>
      </dsp:nvSpPr>
      <dsp:spPr>
        <a:xfrm>
          <a:off x="527770" y="1077434"/>
          <a:ext cx="5062042" cy="5062042"/>
        </a:xfrm>
        <a:custGeom>
          <a:avLst/>
          <a:gdLst/>
          <a:ahLst/>
          <a:cxnLst/>
          <a:rect l="0" t="0" r="0" b="0"/>
          <a:pathLst>
            <a:path>
              <a:moveTo>
                <a:pt x="879306" y="613234"/>
              </a:moveTo>
              <a:arcTo wR="2531021" hR="2531021" stAng="13755778" swAng="834406"/>
            </a:path>
          </a:pathLst>
        </a:custGeom>
        <a:noFill/>
        <a:ln w="9525" cap="flat" cmpd="sng" algn="ctr">
          <a:solidFill>
            <a:schemeClr val="dk1">
              <a:hueOff val="0"/>
              <a:satOff val="0"/>
              <a:lumOff val="0"/>
              <a:alphaOff val="0"/>
            </a:schemeClr>
          </a:solidFill>
          <a:prstDash val="solid"/>
          <a:tailEnd type="arrow"/>
        </a:ln>
        <a:effectLst/>
        <a:sp3d z="-40000" prstMaterial="matte"/>
      </dsp:spPr>
      <dsp:style>
        <a:lnRef idx="1">
          <a:scrgbClr r="0" g="0" b="0"/>
        </a:lnRef>
        <a:fillRef idx="0">
          <a:scrgbClr r="0" g="0" b="0"/>
        </a:fillRef>
        <a:effectRef idx="0">
          <a:scrgbClr r="0" g="0" b="0"/>
        </a:effectRef>
        <a:fontRef idx="minor"/>
      </dsp:style>
    </dsp:sp>
    <dsp:sp modelId="{19AA392F-300A-424A-A509-19F6C9AE7BE4}">
      <dsp:nvSpPr>
        <dsp:cNvPr id="0" name=""/>
        <dsp:cNvSpPr/>
      </dsp:nvSpPr>
      <dsp:spPr>
        <a:xfrm>
          <a:off x="2100565" y="0"/>
          <a:ext cx="1371597" cy="1371599"/>
        </a:xfrm>
        <a:prstGeom prst="roundRect">
          <a:avLst/>
        </a:prstGeom>
        <a:blipFill rotWithShape="0">
          <a:blip xmlns:r="http://schemas.openxmlformats.org/officeDocument/2006/relationships" r:embed="rId8"/>
          <a:srcRect/>
          <a:stretch>
            <a:fillRect t="-4000" b="-4000"/>
          </a:stretch>
        </a:blip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217170" tIns="217170" rIns="217170" bIns="217170" numCol="1" spcCol="1270" anchor="ctr" anchorCtr="0">
          <a:noAutofit/>
        </a:bodyPr>
        <a:lstStyle/>
        <a:p>
          <a:pPr marL="0" lvl="0" indent="0" algn="ctr" defTabSz="2533650">
            <a:lnSpc>
              <a:spcPct val="90000"/>
            </a:lnSpc>
            <a:spcBef>
              <a:spcPct val="0"/>
            </a:spcBef>
            <a:spcAft>
              <a:spcPct val="35000"/>
            </a:spcAft>
            <a:buNone/>
          </a:pPr>
          <a:endParaRPr lang="en-US" sz="5700" kern="1200" dirty="0"/>
        </a:p>
      </dsp:txBody>
      <dsp:txXfrm>
        <a:off x="2167521" y="66956"/>
        <a:ext cx="1237685" cy="1237687"/>
      </dsp:txXfrm>
    </dsp:sp>
    <dsp:sp modelId="{D578F2F5-10E9-4786-A328-4DA869896119}">
      <dsp:nvSpPr>
        <dsp:cNvPr id="0" name=""/>
        <dsp:cNvSpPr/>
      </dsp:nvSpPr>
      <dsp:spPr>
        <a:xfrm>
          <a:off x="1783170" y="263061"/>
          <a:ext cx="5062042" cy="5062042"/>
        </a:xfrm>
        <a:custGeom>
          <a:avLst/>
          <a:gdLst/>
          <a:ahLst/>
          <a:cxnLst/>
          <a:rect l="0" t="0" r="0" b="0"/>
          <a:pathLst>
            <a:path>
              <a:moveTo>
                <a:pt x="1876654" y="86052"/>
              </a:moveTo>
              <a:arcTo wR="2531021" hR="2531021" stAng="15300998" swAng="809233"/>
            </a:path>
          </a:pathLst>
        </a:custGeom>
        <a:noFill/>
        <a:ln w="9525" cap="flat" cmpd="sng" algn="ctr">
          <a:solidFill>
            <a:schemeClr val="dk1">
              <a:hueOff val="0"/>
              <a:satOff val="0"/>
              <a:lumOff val="0"/>
              <a:alphaOff val="0"/>
            </a:schemeClr>
          </a:solidFill>
          <a:prstDash val="solid"/>
          <a:tailEnd type="arrow"/>
        </a:ln>
        <a:effectLst/>
        <a:sp3d z="-40000" prstMaterial="matte"/>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827714-3614-4F52-AD8A-515E4BFDC588}" type="datetimeFigureOut">
              <a:rPr lang="en-US" smtClean="0"/>
              <a:t>7/19/2021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D88A78-A8A8-4EC8-A5D0-3EBAE5EC4131}" type="slidenum">
              <a:rPr lang="en-US" smtClean="0"/>
              <a:t>‹#›</a:t>
            </a:fld>
            <a:endParaRPr lang="en-US"/>
          </a:p>
        </p:txBody>
      </p:sp>
    </p:spTree>
    <p:extLst>
      <p:ext uri="{BB962C8B-B14F-4D97-AF65-F5344CB8AC3E}">
        <p14:creationId xmlns:p14="http://schemas.microsoft.com/office/powerpoint/2010/main" val="27877233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you know your second largest line item in you budgets after salary? Utilities… and do you just pay the bill when it comes in or do you have someone dedicated to reducing consumption “Energy Manager” or even better a “building operator” not just another added task to your facilities director that is already pulled in too many directions.</a:t>
            </a:r>
          </a:p>
        </p:txBody>
      </p:sp>
      <p:sp>
        <p:nvSpPr>
          <p:cNvPr id="4" name="Slide Number Placeholder 3"/>
          <p:cNvSpPr>
            <a:spLocks noGrp="1"/>
          </p:cNvSpPr>
          <p:nvPr>
            <p:ph type="sldNum" sz="quarter" idx="5"/>
          </p:nvPr>
        </p:nvSpPr>
        <p:spPr/>
        <p:txBody>
          <a:bodyPr/>
          <a:lstStyle/>
          <a:p>
            <a:fld id="{0BD88A78-A8A8-4EC8-A5D0-3EBAE5EC4131}" type="slidenum">
              <a:rPr lang="en-US" smtClean="0"/>
              <a:t>9</a:t>
            </a:fld>
            <a:endParaRPr lang="en-US"/>
          </a:p>
        </p:txBody>
      </p:sp>
    </p:spTree>
    <p:extLst>
      <p:ext uri="{BB962C8B-B14F-4D97-AF65-F5344CB8AC3E}">
        <p14:creationId xmlns:p14="http://schemas.microsoft.com/office/powerpoint/2010/main" val="21773776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Maintenance Departments are often times</a:t>
            </a:r>
            <a:r>
              <a:rPr lang="en-US" baseline="0" dirty="0"/>
              <a:t> the Island of misfit toys. My electrician is a Charlie in the box, plumber a squirt gun that shoots grape jelly…..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426041-D1FF-446D-ACC1-D552647285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42905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They spend their days looking for a crimped wire in a sea of building</a:t>
            </a:r>
            <a:r>
              <a:rPr lang="en-US" baseline="0" dirty="0"/>
              <a:t> components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426041-D1FF-446D-ACC1-D552647285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85951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currently funded for level 4 in our schools… wouldn’t it be nice to move up to level “Causal Inattention”</a:t>
            </a:r>
          </a:p>
        </p:txBody>
      </p:sp>
      <p:sp>
        <p:nvSpPr>
          <p:cNvPr id="4" name="Slide Number Placeholder 3"/>
          <p:cNvSpPr>
            <a:spLocks noGrp="1"/>
          </p:cNvSpPr>
          <p:nvPr>
            <p:ph type="sldNum" sz="quarter" idx="5"/>
          </p:nvPr>
        </p:nvSpPr>
        <p:spPr/>
        <p:txBody>
          <a:bodyPr/>
          <a:lstStyle/>
          <a:p>
            <a:fld id="{0BD88A78-A8A8-4EC8-A5D0-3EBAE5EC4131}" type="slidenum">
              <a:rPr lang="en-US" smtClean="0"/>
              <a:t>15</a:t>
            </a:fld>
            <a:endParaRPr lang="en-US"/>
          </a:p>
        </p:txBody>
      </p:sp>
    </p:spTree>
    <p:extLst>
      <p:ext uri="{BB962C8B-B14F-4D97-AF65-F5344CB8AC3E}">
        <p14:creationId xmlns:p14="http://schemas.microsoft.com/office/powerpoint/2010/main" val="35729390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have to provide PD to ALL your staff much like you do for your teaching staff. A box of Joe and a dozen donuts with a supplier for 30 minutes is nice but isn’t really PD.</a:t>
            </a:r>
          </a:p>
        </p:txBody>
      </p:sp>
      <p:sp>
        <p:nvSpPr>
          <p:cNvPr id="4" name="Slide Number Placeholder 3"/>
          <p:cNvSpPr>
            <a:spLocks noGrp="1"/>
          </p:cNvSpPr>
          <p:nvPr>
            <p:ph type="sldNum" sz="quarter" idx="5"/>
          </p:nvPr>
        </p:nvSpPr>
        <p:spPr/>
        <p:txBody>
          <a:bodyPr/>
          <a:lstStyle/>
          <a:p>
            <a:fld id="{0BD88A78-A8A8-4EC8-A5D0-3EBAE5EC4131}" type="slidenum">
              <a:rPr lang="en-US" smtClean="0"/>
              <a:t>18</a:t>
            </a:fld>
            <a:endParaRPr lang="en-US"/>
          </a:p>
        </p:txBody>
      </p:sp>
    </p:spTree>
    <p:extLst>
      <p:ext uri="{BB962C8B-B14F-4D97-AF65-F5344CB8AC3E}">
        <p14:creationId xmlns:p14="http://schemas.microsoft.com/office/powerpoint/2010/main" val="17738247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Buyer beware! Both adequate sizing along with making sure the unit doesn’t emit Ozone!</a:t>
            </a:r>
          </a:p>
        </p:txBody>
      </p:sp>
      <p:sp>
        <p:nvSpPr>
          <p:cNvPr id="4" name="Slide Number Placeholder 3"/>
          <p:cNvSpPr>
            <a:spLocks noGrp="1"/>
          </p:cNvSpPr>
          <p:nvPr>
            <p:ph type="sldNum" sz="quarter" idx="5"/>
          </p:nvPr>
        </p:nvSpPr>
        <p:spPr/>
        <p:txBody>
          <a:bodyPr/>
          <a:lstStyle/>
          <a:p>
            <a:fld id="{0BD88A78-A8A8-4EC8-A5D0-3EBAE5EC4131}" type="slidenum">
              <a:rPr lang="en-US" smtClean="0"/>
              <a:t>27</a:t>
            </a:fld>
            <a:endParaRPr lang="en-US"/>
          </a:p>
        </p:txBody>
      </p:sp>
    </p:spTree>
    <p:extLst>
      <p:ext uri="{BB962C8B-B14F-4D97-AF65-F5344CB8AC3E}">
        <p14:creationId xmlns:p14="http://schemas.microsoft.com/office/powerpoint/2010/main" val="18124486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Uni-vent replacement means asbestos abatement which could include </a:t>
            </a:r>
            <a:r>
              <a:rPr lang="en-US" dirty="0" err="1"/>
              <a:t>ceiling?floors</a:t>
            </a:r>
            <a:r>
              <a:rPr lang="en-US" dirty="0"/>
              <a:t>?; Air conditioning add means more power so change out your electrical system, now adding things up you trigger ADA upgrade and now you have an MSBA core project! You can’t just pick HVAC without the mouse wanting a drink of mile too….</a:t>
            </a:r>
          </a:p>
        </p:txBody>
      </p:sp>
      <p:sp>
        <p:nvSpPr>
          <p:cNvPr id="4" name="Slide Number Placeholder 3"/>
          <p:cNvSpPr>
            <a:spLocks noGrp="1"/>
          </p:cNvSpPr>
          <p:nvPr>
            <p:ph type="sldNum" sz="quarter" idx="5"/>
          </p:nvPr>
        </p:nvSpPr>
        <p:spPr/>
        <p:txBody>
          <a:bodyPr/>
          <a:lstStyle/>
          <a:p>
            <a:fld id="{0BD88A78-A8A8-4EC8-A5D0-3EBAE5EC4131}" type="slidenum">
              <a:rPr lang="en-US" smtClean="0"/>
              <a:t>32</a:t>
            </a:fld>
            <a:endParaRPr lang="en-US"/>
          </a:p>
        </p:txBody>
      </p:sp>
    </p:spTree>
    <p:extLst>
      <p:ext uri="{BB962C8B-B14F-4D97-AF65-F5344CB8AC3E}">
        <p14:creationId xmlns:p14="http://schemas.microsoft.com/office/powerpoint/2010/main" val="26291911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People have already moved on from COVID and hearing rumblings about maintenance budget cuts. That is what us got here in the first place. Talk to your facilities directors, understand realistic cost per sq. foot to fund routine and predictive maintenance and not just reactive.</a:t>
            </a:r>
          </a:p>
        </p:txBody>
      </p:sp>
      <p:sp>
        <p:nvSpPr>
          <p:cNvPr id="4" name="Slide Number Placeholder 3"/>
          <p:cNvSpPr>
            <a:spLocks noGrp="1"/>
          </p:cNvSpPr>
          <p:nvPr>
            <p:ph type="sldNum" sz="quarter" idx="5"/>
          </p:nvPr>
        </p:nvSpPr>
        <p:spPr/>
        <p:txBody>
          <a:bodyPr/>
          <a:lstStyle/>
          <a:p>
            <a:fld id="{0BD88A78-A8A8-4EC8-A5D0-3EBAE5EC4131}" type="slidenum">
              <a:rPr lang="en-US" smtClean="0"/>
              <a:t>36</a:t>
            </a:fld>
            <a:endParaRPr lang="en-US"/>
          </a:p>
        </p:txBody>
      </p:sp>
    </p:spTree>
    <p:extLst>
      <p:ext uri="{BB962C8B-B14F-4D97-AF65-F5344CB8AC3E}">
        <p14:creationId xmlns:p14="http://schemas.microsoft.com/office/powerpoint/2010/main" val="24282055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D99E17-1E1C-4EED-97B5-B129F9F6F8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05487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jpe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395413"/>
            <a:ext cx="9144000" cy="2143315"/>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748342"/>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24000" y="23813"/>
            <a:ext cx="3334512"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descr="http://www.flatheadbeacon.com/images/uploads/WRjanitorialstaffB.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858512" y="23813"/>
            <a:ext cx="27432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 descr="http://z.about.com/d/tweenparenting/1/0/S/0/-/-/MiddleSchoolLockers.jp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601712" y="23813"/>
            <a:ext cx="3066288"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11581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530EF3A-37B7-48FE-9833-E6B4356AE97A}" type="slidenum">
              <a:rPr lang="en-US" smtClean="0"/>
              <a:t>‹#›</a:t>
            </a:fld>
            <a:endParaRPr lang="en-US" dirty="0"/>
          </a:p>
        </p:txBody>
      </p:sp>
    </p:spTree>
    <p:extLst>
      <p:ext uri="{BB962C8B-B14F-4D97-AF65-F5344CB8AC3E}">
        <p14:creationId xmlns:p14="http://schemas.microsoft.com/office/powerpoint/2010/main" val="3581563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530EF3A-37B7-48FE-9833-E6B4356AE97A}" type="slidenum">
              <a:rPr lang="en-US" smtClean="0"/>
              <a:t>‹#›</a:t>
            </a:fld>
            <a:endParaRPr lang="en-US" dirty="0"/>
          </a:p>
        </p:txBody>
      </p:sp>
    </p:spTree>
    <p:extLst>
      <p:ext uri="{BB962C8B-B14F-4D97-AF65-F5344CB8AC3E}">
        <p14:creationId xmlns:p14="http://schemas.microsoft.com/office/powerpoint/2010/main" val="35774226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395413"/>
            <a:ext cx="9144000" cy="2143315"/>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748342"/>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24000" y="23813"/>
            <a:ext cx="3334512"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descr="http://www.flatheadbeacon.com/images/uploads/WRjanitorialstaffB.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858512" y="23813"/>
            <a:ext cx="27432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 descr="http://z.about.com/d/tweenparenting/1/0/S/0/-/-/MiddleSchoolLockers.jp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601712" y="23813"/>
            <a:ext cx="3066288"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9638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10515600" cy="401434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Content Placeholder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200" y="5927488"/>
            <a:ext cx="1524000" cy="768824"/>
          </a:xfrm>
          <a:prstGeom prst="rect">
            <a:avLst/>
          </a:prstGeom>
        </p:spPr>
      </p:pic>
      <p:cxnSp>
        <p:nvCxnSpPr>
          <p:cNvPr id="12" name="Straight Connector 11"/>
          <p:cNvCxnSpPr/>
          <p:nvPr userDrawn="1"/>
        </p:nvCxnSpPr>
        <p:spPr>
          <a:xfrm>
            <a:off x="838200" y="5839968"/>
            <a:ext cx="10515600" cy="21336"/>
          </a:xfrm>
          <a:prstGeom prst="line">
            <a:avLst/>
          </a:prstGeom>
        </p:spPr>
        <p:style>
          <a:lnRef idx="1">
            <a:schemeClr val="accent1"/>
          </a:lnRef>
          <a:fillRef idx="0">
            <a:schemeClr val="accent1"/>
          </a:fillRef>
          <a:effectRef idx="0">
            <a:schemeClr val="accent1"/>
          </a:effectRef>
          <a:fontRef idx="minor">
            <a:schemeClr val="tx1"/>
          </a:fontRef>
        </p:style>
      </p:cxnSp>
      <p:sp>
        <p:nvSpPr>
          <p:cNvPr id="20" name="Title 19"/>
          <p:cNvSpPr>
            <a:spLocks noGrp="1"/>
          </p:cNvSpPr>
          <p:nvPr>
            <p:ph type="title"/>
          </p:nvPr>
        </p:nvSpPr>
        <p:spPr/>
        <p:txBody>
          <a:bodyPr/>
          <a:lstStyle/>
          <a:p>
            <a:r>
              <a:rPr lang="en-US"/>
              <a:t>Click to edit Master title style</a:t>
            </a:r>
          </a:p>
        </p:txBody>
      </p:sp>
      <p:sp>
        <p:nvSpPr>
          <p:cNvPr id="21" name="Footer Placeholder 4"/>
          <p:cNvSpPr>
            <a:spLocks noGrp="1"/>
          </p:cNvSpPr>
          <p:nvPr>
            <p:ph type="ftr" sz="quarter" idx="11"/>
          </p:nvPr>
        </p:nvSpPr>
        <p:spPr>
          <a:xfrm>
            <a:off x="8458200" y="6129337"/>
            <a:ext cx="2895600" cy="365125"/>
          </a:xfrm>
          <a:prstGeom prst="rect">
            <a:avLst/>
          </a:prstGeom>
        </p:spPr>
        <p:txBody>
          <a:bodyPr/>
          <a:lstStyle/>
          <a:p>
            <a:r>
              <a:rPr lang="en-US" sz="2000" dirty="0">
                <a:solidFill>
                  <a:srgbClr val="2467EE"/>
                </a:solidFill>
              </a:rPr>
              <a:t>www.massfacilities.com</a:t>
            </a:r>
          </a:p>
        </p:txBody>
      </p:sp>
    </p:spTree>
    <p:extLst>
      <p:ext uri="{BB962C8B-B14F-4D97-AF65-F5344CB8AC3E}">
        <p14:creationId xmlns:p14="http://schemas.microsoft.com/office/powerpoint/2010/main" val="4895009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518530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38C7C0D-3F90-4179-B79F-1219361951EC}" type="datetimeFigureOut">
              <a:rPr lang="en-US" smtClean="0"/>
              <a:t>7/19/2021</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530EF3A-37B7-48FE-9833-E6B4356AE97A}" type="slidenum">
              <a:rPr lang="en-US" smtClean="0"/>
              <a:t>‹#›</a:t>
            </a:fld>
            <a:endParaRPr lang="en-US" dirty="0"/>
          </a:p>
        </p:txBody>
      </p:sp>
    </p:spTree>
    <p:extLst>
      <p:ext uri="{BB962C8B-B14F-4D97-AF65-F5344CB8AC3E}">
        <p14:creationId xmlns:p14="http://schemas.microsoft.com/office/powerpoint/2010/main" val="10001037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C38C7C0D-3F90-4179-B79F-1219361951EC}" type="datetimeFigureOut">
              <a:rPr lang="en-US" smtClean="0"/>
              <a:t>7/19/2021</a:t>
            </a:fld>
            <a:endParaRPr lang="en-US" dirty="0"/>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F530EF3A-37B7-48FE-9833-E6B4356AE97A}" type="slidenum">
              <a:rPr lang="en-US" smtClean="0"/>
              <a:t>‹#›</a:t>
            </a:fld>
            <a:endParaRPr lang="en-US" dirty="0"/>
          </a:p>
        </p:txBody>
      </p:sp>
    </p:spTree>
    <p:extLst>
      <p:ext uri="{BB962C8B-B14F-4D97-AF65-F5344CB8AC3E}">
        <p14:creationId xmlns:p14="http://schemas.microsoft.com/office/powerpoint/2010/main" val="40835031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C38C7C0D-3F90-4179-B79F-1219361951EC}" type="datetimeFigureOut">
              <a:rPr lang="en-US" smtClean="0"/>
              <a:t>7/19/2021</a:t>
            </a:fld>
            <a:endParaRPr lang="en-US" dirty="0"/>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F530EF3A-37B7-48FE-9833-E6B4356AE97A}" type="slidenum">
              <a:rPr lang="en-US" smtClean="0"/>
              <a:t>‹#›</a:t>
            </a:fld>
            <a:endParaRPr lang="en-US" dirty="0"/>
          </a:p>
        </p:txBody>
      </p:sp>
    </p:spTree>
    <p:extLst>
      <p:ext uri="{BB962C8B-B14F-4D97-AF65-F5344CB8AC3E}">
        <p14:creationId xmlns:p14="http://schemas.microsoft.com/office/powerpoint/2010/main" val="39366720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C38C7C0D-3F90-4179-B79F-1219361951EC}" type="datetimeFigureOut">
              <a:rPr lang="en-US" smtClean="0"/>
              <a:t>7/19/2021</a:t>
            </a:fld>
            <a:endParaRPr lang="en-US" dirty="0"/>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F530EF3A-37B7-48FE-9833-E6B4356AE97A}" type="slidenum">
              <a:rPr lang="en-US" smtClean="0"/>
              <a:t>‹#›</a:t>
            </a:fld>
            <a:endParaRPr lang="en-US" dirty="0"/>
          </a:p>
        </p:txBody>
      </p:sp>
    </p:spTree>
    <p:extLst>
      <p:ext uri="{BB962C8B-B14F-4D97-AF65-F5344CB8AC3E}">
        <p14:creationId xmlns:p14="http://schemas.microsoft.com/office/powerpoint/2010/main" val="10966330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38C7C0D-3F90-4179-B79F-1219361951EC}" type="datetimeFigureOut">
              <a:rPr lang="en-US" smtClean="0"/>
              <a:t>7/19/2021</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530EF3A-37B7-48FE-9833-E6B4356AE97A}" type="slidenum">
              <a:rPr lang="en-US" smtClean="0"/>
              <a:t>‹#›</a:t>
            </a:fld>
            <a:endParaRPr lang="en-US" dirty="0"/>
          </a:p>
        </p:txBody>
      </p:sp>
    </p:spTree>
    <p:extLst>
      <p:ext uri="{BB962C8B-B14F-4D97-AF65-F5344CB8AC3E}">
        <p14:creationId xmlns:p14="http://schemas.microsoft.com/office/powerpoint/2010/main" val="36306871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10515600" cy="401434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Content Placeholder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200" y="5927488"/>
            <a:ext cx="1524000" cy="768824"/>
          </a:xfrm>
          <a:prstGeom prst="rect">
            <a:avLst/>
          </a:prstGeom>
        </p:spPr>
      </p:pic>
      <p:cxnSp>
        <p:nvCxnSpPr>
          <p:cNvPr id="12" name="Straight Connector 11"/>
          <p:cNvCxnSpPr/>
          <p:nvPr userDrawn="1"/>
        </p:nvCxnSpPr>
        <p:spPr>
          <a:xfrm>
            <a:off x="838200" y="5839968"/>
            <a:ext cx="10515600" cy="21336"/>
          </a:xfrm>
          <a:prstGeom prst="line">
            <a:avLst/>
          </a:prstGeom>
        </p:spPr>
        <p:style>
          <a:lnRef idx="1">
            <a:schemeClr val="accent1"/>
          </a:lnRef>
          <a:fillRef idx="0">
            <a:schemeClr val="accent1"/>
          </a:fillRef>
          <a:effectRef idx="0">
            <a:schemeClr val="accent1"/>
          </a:effectRef>
          <a:fontRef idx="minor">
            <a:schemeClr val="tx1"/>
          </a:fontRef>
        </p:style>
      </p:cxnSp>
      <p:sp>
        <p:nvSpPr>
          <p:cNvPr id="20" name="Title 19"/>
          <p:cNvSpPr>
            <a:spLocks noGrp="1"/>
          </p:cNvSpPr>
          <p:nvPr>
            <p:ph type="title"/>
          </p:nvPr>
        </p:nvSpPr>
        <p:spPr/>
        <p:txBody>
          <a:bodyPr/>
          <a:lstStyle/>
          <a:p>
            <a:r>
              <a:rPr lang="en-US"/>
              <a:t>Click to edit Master title style</a:t>
            </a:r>
          </a:p>
        </p:txBody>
      </p:sp>
      <p:sp>
        <p:nvSpPr>
          <p:cNvPr id="21" name="Footer Placeholder 4"/>
          <p:cNvSpPr>
            <a:spLocks noGrp="1"/>
          </p:cNvSpPr>
          <p:nvPr>
            <p:ph type="ftr" sz="quarter" idx="11"/>
          </p:nvPr>
        </p:nvSpPr>
        <p:spPr>
          <a:xfrm>
            <a:off x="8458200" y="6129337"/>
            <a:ext cx="2895600" cy="365125"/>
          </a:xfrm>
          <a:prstGeom prst="rect">
            <a:avLst/>
          </a:prstGeom>
        </p:spPr>
        <p:txBody>
          <a:bodyPr/>
          <a:lstStyle/>
          <a:p>
            <a:endParaRPr lang="en-US" sz="2000" dirty="0">
              <a:solidFill>
                <a:srgbClr val="2467EE"/>
              </a:solidFill>
            </a:endParaRPr>
          </a:p>
        </p:txBody>
      </p:sp>
    </p:spTree>
    <p:extLst>
      <p:ext uri="{BB962C8B-B14F-4D97-AF65-F5344CB8AC3E}">
        <p14:creationId xmlns:p14="http://schemas.microsoft.com/office/powerpoint/2010/main" val="36186916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38C7C0D-3F90-4179-B79F-1219361951EC}" type="datetimeFigureOut">
              <a:rPr lang="en-US" smtClean="0"/>
              <a:t>7/19/2021</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530EF3A-37B7-48FE-9833-E6B4356AE97A}" type="slidenum">
              <a:rPr lang="en-US" smtClean="0"/>
              <a:t>‹#›</a:t>
            </a:fld>
            <a:endParaRPr lang="en-US" dirty="0"/>
          </a:p>
        </p:txBody>
      </p:sp>
    </p:spTree>
    <p:extLst>
      <p:ext uri="{BB962C8B-B14F-4D97-AF65-F5344CB8AC3E}">
        <p14:creationId xmlns:p14="http://schemas.microsoft.com/office/powerpoint/2010/main" val="36690101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38C7C0D-3F90-4179-B79F-1219361951EC}" type="datetimeFigureOut">
              <a:rPr lang="en-US" smtClean="0"/>
              <a:t>7/19/2021</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530EF3A-37B7-48FE-9833-E6B4356AE97A}" type="slidenum">
              <a:rPr lang="en-US" smtClean="0"/>
              <a:t>‹#›</a:t>
            </a:fld>
            <a:endParaRPr lang="en-US" dirty="0"/>
          </a:p>
        </p:txBody>
      </p:sp>
    </p:spTree>
    <p:extLst>
      <p:ext uri="{BB962C8B-B14F-4D97-AF65-F5344CB8AC3E}">
        <p14:creationId xmlns:p14="http://schemas.microsoft.com/office/powerpoint/2010/main" val="16652231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38C7C0D-3F90-4179-B79F-1219361951EC}" type="datetimeFigureOut">
              <a:rPr lang="en-US" smtClean="0"/>
              <a:t>7/19/2021</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530EF3A-37B7-48FE-9833-E6B4356AE97A}" type="slidenum">
              <a:rPr lang="en-US" smtClean="0"/>
              <a:t>‹#›</a:t>
            </a:fld>
            <a:endParaRPr lang="en-US" dirty="0"/>
          </a:p>
        </p:txBody>
      </p:sp>
    </p:spTree>
    <p:extLst>
      <p:ext uri="{BB962C8B-B14F-4D97-AF65-F5344CB8AC3E}">
        <p14:creationId xmlns:p14="http://schemas.microsoft.com/office/powerpoint/2010/main" val="26463951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AA286D9-5F31-4913-9505-D27847A2F3B0}" type="datetime1">
              <a:rPr lang="en-US" smtClean="0"/>
              <a:t>7/19/2021</a:t>
            </a:fld>
            <a:endParaRPr lang="en-US" dirty="0"/>
          </a:p>
        </p:txBody>
      </p:sp>
      <p:sp>
        <p:nvSpPr>
          <p:cNvPr id="5" name="Footer Placeholder 4"/>
          <p:cNvSpPr>
            <a:spLocks noGrp="1"/>
          </p:cNvSpPr>
          <p:nvPr>
            <p:ph type="ftr" sz="quarter" idx="11"/>
          </p:nvPr>
        </p:nvSpPr>
        <p:spPr/>
        <p:txBody>
          <a:bodyPr/>
          <a:lstStyle/>
          <a:p>
            <a:r>
              <a:rPr lang="en-US"/>
              <a:t>www.massfacilities.com</a:t>
            </a:r>
            <a:endParaRPr lang="en-US" dirty="0"/>
          </a:p>
        </p:txBody>
      </p:sp>
      <p:sp>
        <p:nvSpPr>
          <p:cNvPr id="6" name="Slide Number Placeholder 5"/>
          <p:cNvSpPr>
            <a:spLocks noGrp="1"/>
          </p:cNvSpPr>
          <p:nvPr>
            <p:ph type="sldNum" sz="quarter" idx="12"/>
          </p:nvPr>
        </p:nvSpPr>
        <p:spPr/>
        <p:txBody>
          <a:bodyPr/>
          <a:lstStyle/>
          <a:p>
            <a:fld id="{126A6C4D-7467-415D-84CE-BB9435D66DB4}" type="slidenum">
              <a:rPr lang="en-US" smtClean="0"/>
              <a:t>‹#›</a:t>
            </a:fld>
            <a:endParaRPr lang="en-US" dirty="0"/>
          </a:p>
        </p:txBody>
      </p:sp>
    </p:spTree>
    <p:extLst>
      <p:ext uri="{BB962C8B-B14F-4D97-AF65-F5344CB8AC3E}">
        <p14:creationId xmlns:p14="http://schemas.microsoft.com/office/powerpoint/2010/main" val="40157772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4C10577-51CD-4E29-953B-7140FE2F0773}" type="datetime1">
              <a:rPr lang="en-US" smtClean="0"/>
              <a:t>7/19/2021</a:t>
            </a:fld>
            <a:endParaRPr lang="en-US" dirty="0"/>
          </a:p>
        </p:txBody>
      </p:sp>
      <p:sp>
        <p:nvSpPr>
          <p:cNvPr id="5" name="Footer Placeholder 4"/>
          <p:cNvSpPr>
            <a:spLocks noGrp="1"/>
          </p:cNvSpPr>
          <p:nvPr>
            <p:ph type="ftr" sz="quarter" idx="11"/>
          </p:nvPr>
        </p:nvSpPr>
        <p:spPr/>
        <p:txBody>
          <a:bodyPr/>
          <a:lstStyle/>
          <a:p>
            <a:r>
              <a:rPr lang="en-US"/>
              <a:t>www.massfacilities.com</a:t>
            </a:r>
            <a:endParaRPr lang="en-US" dirty="0"/>
          </a:p>
        </p:txBody>
      </p:sp>
      <p:sp>
        <p:nvSpPr>
          <p:cNvPr id="6" name="Slide Number Placeholder 5"/>
          <p:cNvSpPr>
            <a:spLocks noGrp="1"/>
          </p:cNvSpPr>
          <p:nvPr>
            <p:ph type="sldNum" sz="quarter" idx="12"/>
          </p:nvPr>
        </p:nvSpPr>
        <p:spPr/>
        <p:txBody>
          <a:bodyPr/>
          <a:lstStyle/>
          <a:p>
            <a:fld id="{126A6C4D-7467-415D-84CE-BB9435D66DB4}" type="slidenum">
              <a:rPr lang="en-US" smtClean="0"/>
              <a:t>‹#›</a:t>
            </a:fld>
            <a:endParaRPr lang="en-US" dirty="0"/>
          </a:p>
        </p:txBody>
      </p:sp>
    </p:spTree>
    <p:extLst>
      <p:ext uri="{BB962C8B-B14F-4D97-AF65-F5344CB8AC3E}">
        <p14:creationId xmlns:p14="http://schemas.microsoft.com/office/powerpoint/2010/main" val="27828144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E248484-A102-439B-82DC-82558B4472B8}" type="datetime1">
              <a:rPr lang="en-US" smtClean="0"/>
              <a:t>7/19/2021</a:t>
            </a:fld>
            <a:endParaRPr lang="en-US" dirty="0"/>
          </a:p>
        </p:txBody>
      </p:sp>
      <p:sp>
        <p:nvSpPr>
          <p:cNvPr id="5" name="Footer Placeholder 4"/>
          <p:cNvSpPr>
            <a:spLocks noGrp="1"/>
          </p:cNvSpPr>
          <p:nvPr>
            <p:ph type="ftr" sz="quarter" idx="11"/>
          </p:nvPr>
        </p:nvSpPr>
        <p:spPr/>
        <p:txBody>
          <a:bodyPr/>
          <a:lstStyle/>
          <a:p>
            <a:r>
              <a:rPr lang="en-US"/>
              <a:t>www.massfacilities.com</a:t>
            </a:r>
            <a:endParaRPr lang="en-US" dirty="0"/>
          </a:p>
        </p:txBody>
      </p:sp>
      <p:sp>
        <p:nvSpPr>
          <p:cNvPr id="6" name="Slide Number Placeholder 5"/>
          <p:cNvSpPr>
            <a:spLocks noGrp="1"/>
          </p:cNvSpPr>
          <p:nvPr>
            <p:ph type="sldNum" sz="quarter" idx="12"/>
          </p:nvPr>
        </p:nvSpPr>
        <p:spPr/>
        <p:txBody>
          <a:bodyPr/>
          <a:lstStyle/>
          <a:p>
            <a:fld id="{126A6C4D-7467-415D-84CE-BB9435D66DB4}" type="slidenum">
              <a:rPr lang="en-US" smtClean="0"/>
              <a:t>‹#›</a:t>
            </a:fld>
            <a:endParaRPr lang="en-US" dirty="0"/>
          </a:p>
        </p:txBody>
      </p:sp>
    </p:spTree>
    <p:extLst>
      <p:ext uri="{BB962C8B-B14F-4D97-AF65-F5344CB8AC3E}">
        <p14:creationId xmlns:p14="http://schemas.microsoft.com/office/powerpoint/2010/main" val="42713315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4685682-3980-4CA5-8212-DD1C1560DDBB}" type="datetime1">
              <a:rPr lang="en-US" smtClean="0"/>
              <a:t>7/19/2021</a:t>
            </a:fld>
            <a:endParaRPr lang="en-US" dirty="0"/>
          </a:p>
        </p:txBody>
      </p:sp>
      <p:sp>
        <p:nvSpPr>
          <p:cNvPr id="6" name="Footer Placeholder 5"/>
          <p:cNvSpPr>
            <a:spLocks noGrp="1"/>
          </p:cNvSpPr>
          <p:nvPr>
            <p:ph type="ftr" sz="quarter" idx="11"/>
          </p:nvPr>
        </p:nvSpPr>
        <p:spPr/>
        <p:txBody>
          <a:bodyPr/>
          <a:lstStyle/>
          <a:p>
            <a:r>
              <a:rPr lang="en-US"/>
              <a:t>www.massfacilities.com</a:t>
            </a:r>
            <a:endParaRPr lang="en-US" dirty="0"/>
          </a:p>
        </p:txBody>
      </p:sp>
      <p:sp>
        <p:nvSpPr>
          <p:cNvPr id="7" name="Slide Number Placeholder 6"/>
          <p:cNvSpPr>
            <a:spLocks noGrp="1"/>
          </p:cNvSpPr>
          <p:nvPr>
            <p:ph type="sldNum" sz="quarter" idx="12"/>
          </p:nvPr>
        </p:nvSpPr>
        <p:spPr/>
        <p:txBody>
          <a:bodyPr/>
          <a:lstStyle/>
          <a:p>
            <a:fld id="{126A6C4D-7467-415D-84CE-BB9435D66DB4}" type="slidenum">
              <a:rPr lang="en-US" smtClean="0"/>
              <a:t>‹#›</a:t>
            </a:fld>
            <a:endParaRPr lang="en-US" dirty="0"/>
          </a:p>
        </p:txBody>
      </p:sp>
    </p:spTree>
    <p:extLst>
      <p:ext uri="{BB962C8B-B14F-4D97-AF65-F5344CB8AC3E}">
        <p14:creationId xmlns:p14="http://schemas.microsoft.com/office/powerpoint/2010/main" val="21002858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EE4FC9F-A03C-4077-B395-9A8CCE05685F}" type="datetime1">
              <a:rPr lang="en-US" smtClean="0"/>
              <a:t>7/19/2021</a:t>
            </a:fld>
            <a:endParaRPr lang="en-US" dirty="0"/>
          </a:p>
        </p:txBody>
      </p:sp>
      <p:sp>
        <p:nvSpPr>
          <p:cNvPr id="8" name="Footer Placeholder 7"/>
          <p:cNvSpPr>
            <a:spLocks noGrp="1"/>
          </p:cNvSpPr>
          <p:nvPr>
            <p:ph type="ftr" sz="quarter" idx="11"/>
          </p:nvPr>
        </p:nvSpPr>
        <p:spPr/>
        <p:txBody>
          <a:bodyPr/>
          <a:lstStyle/>
          <a:p>
            <a:r>
              <a:rPr lang="en-US"/>
              <a:t>www.massfacilities.com</a:t>
            </a:r>
            <a:endParaRPr lang="en-US" dirty="0"/>
          </a:p>
        </p:txBody>
      </p:sp>
      <p:sp>
        <p:nvSpPr>
          <p:cNvPr id="9" name="Slide Number Placeholder 8"/>
          <p:cNvSpPr>
            <a:spLocks noGrp="1"/>
          </p:cNvSpPr>
          <p:nvPr>
            <p:ph type="sldNum" sz="quarter" idx="12"/>
          </p:nvPr>
        </p:nvSpPr>
        <p:spPr/>
        <p:txBody>
          <a:bodyPr/>
          <a:lstStyle/>
          <a:p>
            <a:fld id="{126A6C4D-7467-415D-84CE-BB9435D66DB4}" type="slidenum">
              <a:rPr lang="en-US" smtClean="0"/>
              <a:t>‹#›</a:t>
            </a:fld>
            <a:endParaRPr lang="en-US" dirty="0"/>
          </a:p>
        </p:txBody>
      </p:sp>
    </p:spTree>
    <p:extLst>
      <p:ext uri="{BB962C8B-B14F-4D97-AF65-F5344CB8AC3E}">
        <p14:creationId xmlns:p14="http://schemas.microsoft.com/office/powerpoint/2010/main" val="20965593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6E0374B-FBCD-4AE6-A217-1FF550A36F6B}" type="datetime1">
              <a:rPr lang="en-US" smtClean="0"/>
              <a:t>7/19/2021</a:t>
            </a:fld>
            <a:endParaRPr lang="en-US" dirty="0"/>
          </a:p>
        </p:txBody>
      </p:sp>
      <p:sp>
        <p:nvSpPr>
          <p:cNvPr id="4" name="Footer Placeholder 3"/>
          <p:cNvSpPr>
            <a:spLocks noGrp="1"/>
          </p:cNvSpPr>
          <p:nvPr>
            <p:ph type="ftr" sz="quarter" idx="11"/>
          </p:nvPr>
        </p:nvSpPr>
        <p:spPr/>
        <p:txBody>
          <a:bodyPr/>
          <a:lstStyle/>
          <a:p>
            <a:r>
              <a:rPr lang="en-US"/>
              <a:t>www.massfacilities.com</a:t>
            </a:r>
            <a:endParaRPr lang="en-US" dirty="0"/>
          </a:p>
        </p:txBody>
      </p:sp>
      <p:sp>
        <p:nvSpPr>
          <p:cNvPr id="5" name="Slide Number Placeholder 4"/>
          <p:cNvSpPr>
            <a:spLocks noGrp="1"/>
          </p:cNvSpPr>
          <p:nvPr>
            <p:ph type="sldNum" sz="quarter" idx="12"/>
          </p:nvPr>
        </p:nvSpPr>
        <p:spPr/>
        <p:txBody>
          <a:bodyPr/>
          <a:lstStyle/>
          <a:p>
            <a:fld id="{126A6C4D-7467-415D-84CE-BB9435D66DB4}" type="slidenum">
              <a:rPr lang="en-US" smtClean="0"/>
              <a:t>‹#›</a:t>
            </a:fld>
            <a:endParaRPr lang="en-US" dirty="0"/>
          </a:p>
        </p:txBody>
      </p:sp>
    </p:spTree>
    <p:extLst>
      <p:ext uri="{BB962C8B-B14F-4D97-AF65-F5344CB8AC3E}">
        <p14:creationId xmlns:p14="http://schemas.microsoft.com/office/powerpoint/2010/main" val="9696330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F114E1-AA33-434E-B35C-67C3B92A99FA}" type="datetime1">
              <a:rPr lang="en-US" smtClean="0"/>
              <a:t>7/19/2021</a:t>
            </a:fld>
            <a:endParaRPr lang="en-US" dirty="0"/>
          </a:p>
        </p:txBody>
      </p:sp>
      <p:sp>
        <p:nvSpPr>
          <p:cNvPr id="3" name="Footer Placeholder 2"/>
          <p:cNvSpPr>
            <a:spLocks noGrp="1"/>
          </p:cNvSpPr>
          <p:nvPr>
            <p:ph type="ftr" sz="quarter" idx="11"/>
          </p:nvPr>
        </p:nvSpPr>
        <p:spPr/>
        <p:txBody>
          <a:bodyPr/>
          <a:lstStyle/>
          <a:p>
            <a:r>
              <a:rPr lang="en-US"/>
              <a:t>www.massfacilities.com</a:t>
            </a:r>
            <a:endParaRPr lang="en-US" dirty="0"/>
          </a:p>
        </p:txBody>
      </p:sp>
      <p:sp>
        <p:nvSpPr>
          <p:cNvPr id="4" name="Slide Number Placeholder 3"/>
          <p:cNvSpPr>
            <a:spLocks noGrp="1"/>
          </p:cNvSpPr>
          <p:nvPr>
            <p:ph type="sldNum" sz="quarter" idx="12"/>
          </p:nvPr>
        </p:nvSpPr>
        <p:spPr/>
        <p:txBody>
          <a:bodyPr/>
          <a:lstStyle/>
          <a:p>
            <a:fld id="{126A6C4D-7467-415D-84CE-BB9435D66DB4}" type="slidenum">
              <a:rPr lang="en-US" smtClean="0"/>
              <a:t>‹#›</a:t>
            </a:fld>
            <a:endParaRPr lang="en-US" dirty="0"/>
          </a:p>
        </p:txBody>
      </p:sp>
    </p:spTree>
    <p:extLst>
      <p:ext uri="{BB962C8B-B14F-4D97-AF65-F5344CB8AC3E}">
        <p14:creationId xmlns:p14="http://schemas.microsoft.com/office/powerpoint/2010/main" val="26895312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40434778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AB0FFF-4BDF-4DCC-859D-3FDA454D57CA}" type="datetime1">
              <a:rPr lang="en-US" smtClean="0"/>
              <a:t>7/19/2021</a:t>
            </a:fld>
            <a:endParaRPr lang="en-US" dirty="0"/>
          </a:p>
        </p:txBody>
      </p:sp>
      <p:sp>
        <p:nvSpPr>
          <p:cNvPr id="6" name="Footer Placeholder 5"/>
          <p:cNvSpPr>
            <a:spLocks noGrp="1"/>
          </p:cNvSpPr>
          <p:nvPr>
            <p:ph type="ftr" sz="quarter" idx="11"/>
          </p:nvPr>
        </p:nvSpPr>
        <p:spPr/>
        <p:txBody>
          <a:bodyPr/>
          <a:lstStyle/>
          <a:p>
            <a:r>
              <a:rPr lang="en-US"/>
              <a:t>www.massfacilities.com</a:t>
            </a:r>
            <a:endParaRPr lang="en-US" dirty="0"/>
          </a:p>
        </p:txBody>
      </p:sp>
      <p:sp>
        <p:nvSpPr>
          <p:cNvPr id="7" name="Slide Number Placeholder 6"/>
          <p:cNvSpPr>
            <a:spLocks noGrp="1"/>
          </p:cNvSpPr>
          <p:nvPr>
            <p:ph type="sldNum" sz="quarter" idx="12"/>
          </p:nvPr>
        </p:nvSpPr>
        <p:spPr/>
        <p:txBody>
          <a:bodyPr/>
          <a:lstStyle/>
          <a:p>
            <a:fld id="{126A6C4D-7467-415D-84CE-BB9435D66DB4}" type="slidenum">
              <a:rPr lang="en-US" smtClean="0"/>
              <a:t>‹#›</a:t>
            </a:fld>
            <a:endParaRPr lang="en-US" dirty="0"/>
          </a:p>
        </p:txBody>
      </p:sp>
    </p:spTree>
    <p:extLst>
      <p:ext uri="{BB962C8B-B14F-4D97-AF65-F5344CB8AC3E}">
        <p14:creationId xmlns:p14="http://schemas.microsoft.com/office/powerpoint/2010/main" val="14634051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A67FCE8-93D4-4D6F-B88B-C99780C42415}" type="datetime1">
              <a:rPr lang="en-US" smtClean="0"/>
              <a:t>7/19/2021</a:t>
            </a:fld>
            <a:endParaRPr lang="en-US" dirty="0"/>
          </a:p>
        </p:txBody>
      </p:sp>
      <p:sp>
        <p:nvSpPr>
          <p:cNvPr id="6" name="Footer Placeholder 5"/>
          <p:cNvSpPr>
            <a:spLocks noGrp="1"/>
          </p:cNvSpPr>
          <p:nvPr>
            <p:ph type="ftr" sz="quarter" idx="11"/>
          </p:nvPr>
        </p:nvSpPr>
        <p:spPr/>
        <p:txBody>
          <a:bodyPr/>
          <a:lstStyle/>
          <a:p>
            <a:r>
              <a:rPr lang="en-US"/>
              <a:t>www.massfacilities.com</a:t>
            </a:r>
            <a:endParaRPr lang="en-US" dirty="0"/>
          </a:p>
        </p:txBody>
      </p:sp>
      <p:sp>
        <p:nvSpPr>
          <p:cNvPr id="7" name="Slide Number Placeholder 6"/>
          <p:cNvSpPr>
            <a:spLocks noGrp="1"/>
          </p:cNvSpPr>
          <p:nvPr>
            <p:ph type="sldNum" sz="quarter" idx="12"/>
          </p:nvPr>
        </p:nvSpPr>
        <p:spPr/>
        <p:txBody>
          <a:bodyPr/>
          <a:lstStyle/>
          <a:p>
            <a:fld id="{126A6C4D-7467-415D-84CE-BB9435D66DB4}" type="slidenum">
              <a:rPr lang="en-US" smtClean="0"/>
              <a:t>‹#›</a:t>
            </a:fld>
            <a:endParaRPr lang="en-US" dirty="0"/>
          </a:p>
        </p:txBody>
      </p:sp>
    </p:spTree>
    <p:extLst>
      <p:ext uri="{BB962C8B-B14F-4D97-AF65-F5344CB8AC3E}">
        <p14:creationId xmlns:p14="http://schemas.microsoft.com/office/powerpoint/2010/main" val="477280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57F5B8-0D6F-4837-88B1-7E52CFDE44D5}" type="datetime1">
              <a:rPr lang="en-US" smtClean="0"/>
              <a:t>7/19/2021</a:t>
            </a:fld>
            <a:endParaRPr lang="en-US" dirty="0"/>
          </a:p>
        </p:txBody>
      </p:sp>
      <p:sp>
        <p:nvSpPr>
          <p:cNvPr id="5" name="Footer Placeholder 4"/>
          <p:cNvSpPr>
            <a:spLocks noGrp="1"/>
          </p:cNvSpPr>
          <p:nvPr>
            <p:ph type="ftr" sz="quarter" idx="11"/>
          </p:nvPr>
        </p:nvSpPr>
        <p:spPr/>
        <p:txBody>
          <a:bodyPr/>
          <a:lstStyle/>
          <a:p>
            <a:r>
              <a:rPr lang="en-US"/>
              <a:t>www.massfacilities.com</a:t>
            </a:r>
            <a:endParaRPr lang="en-US" dirty="0"/>
          </a:p>
        </p:txBody>
      </p:sp>
      <p:sp>
        <p:nvSpPr>
          <p:cNvPr id="6" name="Slide Number Placeholder 5"/>
          <p:cNvSpPr>
            <a:spLocks noGrp="1"/>
          </p:cNvSpPr>
          <p:nvPr>
            <p:ph type="sldNum" sz="quarter" idx="12"/>
          </p:nvPr>
        </p:nvSpPr>
        <p:spPr/>
        <p:txBody>
          <a:bodyPr/>
          <a:lstStyle/>
          <a:p>
            <a:fld id="{126A6C4D-7467-415D-84CE-BB9435D66DB4}" type="slidenum">
              <a:rPr lang="en-US" smtClean="0"/>
              <a:t>‹#›</a:t>
            </a:fld>
            <a:endParaRPr lang="en-US" dirty="0"/>
          </a:p>
        </p:txBody>
      </p:sp>
    </p:spTree>
    <p:extLst>
      <p:ext uri="{BB962C8B-B14F-4D97-AF65-F5344CB8AC3E}">
        <p14:creationId xmlns:p14="http://schemas.microsoft.com/office/powerpoint/2010/main" val="5183045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4EEFEF-4167-45CE-952C-330A0C211F9E}" type="datetime1">
              <a:rPr lang="en-US" smtClean="0"/>
              <a:t>7/19/2021</a:t>
            </a:fld>
            <a:endParaRPr lang="en-US" dirty="0"/>
          </a:p>
        </p:txBody>
      </p:sp>
      <p:sp>
        <p:nvSpPr>
          <p:cNvPr id="5" name="Footer Placeholder 4"/>
          <p:cNvSpPr>
            <a:spLocks noGrp="1"/>
          </p:cNvSpPr>
          <p:nvPr>
            <p:ph type="ftr" sz="quarter" idx="11"/>
          </p:nvPr>
        </p:nvSpPr>
        <p:spPr/>
        <p:txBody>
          <a:bodyPr/>
          <a:lstStyle/>
          <a:p>
            <a:r>
              <a:rPr lang="en-US"/>
              <a:t>www.massfacilities.com</a:t>
            </a:r>
            <a:endParaRPr lang="en-US" dirty="0"/>
          </a:p>
        </p:txBody>
      </p:sp>
      <p:sp>
        <p:nvSpPr>
          <p:cNvPr id="6" name="Slide Number Placeholder 5"/>
          <p:cNvSpPr>
            <a:spLocks noGrp="1"/>
          </p:cNvSpPr>
          <p:nvPr>
            <p:ph type="sldNum" sz="quarter" idx="12"/>
          </p:nvPr>
        </p:nvSpPr>
        <p:spPr/>
        <p:txBody>
          <a:bodyPr/>
          <a:lstStyle/>
          <a:p>
            <a:fld id="{126A6C4D-7467-415D-84CE-BB9435D66DB4}" type="slidenum">
              <a:rPr lang="en-US" smtClean="0"/>
              <a:t>‹#›</a:t>
            </a:fld>
            <a:endParaRPr lang="en-US" dirty="0"/>
          </a:p>
        </p:txBody>
      </p:sp>
    </p:spTree>
    <p:extLst>
      <p:ext uri="{BB962C8B-B14F-4D97-AF65-F5344CB8AC3E}">
        <p14:creationId xmlns:p14="http://schemas.microsoft.com/office/powerpoint/2010/main" val="28214080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530EF3A-37B7-48FE-9833-E6B4356AE97A}" type="slidenum">
              <a:rPr lang="en-US" smtClean="0"/>
              <a:t>‹#›</a:t>
            </a:fld>
            <a:endParaRPr lang="en-US" dirty="0"/>
          </a:p>
        </p:txBody>
      </p:sp>
    </p:spTree>
    <p:extLst>
      <p:ext uri="{BB962C8B-B14F-4D97-AF65-F5344CB8AC3E}">
        <p14:creationId xmlns:p14="http://schemas.microsoft.com/office/powerpoint/2010/main" val="3849460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endParaRPr lang="en-US" dirty="0"/>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F530EF3A-37B7-48FE-9833-E6B4356AE97A}" type="slidenum">
              <a:rPr lang="en-US" smtClean="0"/>
              <a:t>‹#›</a:t>
            </a:fld>
            <a:endParaRPr lang="en-US" dirty="0"/>
          </a:p>
        </p:txBody>
      </p:sp>
    </p:spTree>
    <p:extLst>
      <p:ext uri="{BB962C8B-B14F-4D97-AF65-F5344CB8AC3E}">
        <p14:creationId xmlns:p14="http://schemas.microsoft.com/office/powerpoint/2010/main" val="9190284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endParaRPr lang="en-US" dirty="0"/>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F530EF3A-37B7-48FE-9833-E6B4356AE97A}" type="slidenum">
              <a:rPr lang="en-US" smtClean="0"/>
              <a:t>‹#›</a:t>
            </a:fld>
            <a:endParaRPr lang="en-US" dirty="0"/>
          </a:p>
        </p:txBody>
      </p:sp>
    </p:spTree>
    <p:extLst>
      <p:ext uri="{BB962C8B-B14F-4D97-AF65-F5344CB8AC3E}">
        <p14:creationId xmlns:p14="http://schemas.microsoft.com/office/powerpoint/2010/main" val="27349211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endParaRPr lang="en-US" dirty="0"/>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F530EF3A-37B7-48FE-9833-E6B4356AE97A}" type="slidenum">
              <a:rPr lang="en-US" smtClean="0"/>
              <a:t>‹#›</a:t>
            </a:fld>
            <a:endParaRPr lang="en-US" dirty="0"/>
          </a:p>
        </p:txBody>
      </p:sp>
    </p:spTree>
    <p:extLst>
      <p:ext uri="{BB962C8B-B14F-4D97-AF65-F5344CB8AC3E}">
        <p14:creationId xmlns:p14="http://schemas.microsoft.com/office/powerpoint/2010/main" val="37245376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530EF3A-37B7-48FE-9833-E6B4356AE97A}" type="slidenum">
              <a:rPr lang="en-US" smtClean="0"/>
              <a:t>‹#›</a:t>
            </a:fld>
            <a:endParaRPr lang="en-US" dirty="0"/>
          </a:p>
        </p:txBody>
      </p:sp>
    </p:spTree>
    <p:extLst>
      <p:ext uri="{BB962C8B-B14F-4D97-AF65-F5344CB8AC3E}">
        <p14:creationId xmlns:p14="http://schemas.microsoft.com/office/powerpoint/2010/main" val="16896764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530EF3A-37B7-48FE-9833-E6B4356AE97A}" type="slidenum">
              <a:rPr lang="en-US" smtClean="0"/>
              <a:t>‹#›</a:t>
            </a:fld>
            <a:endParaRPr lang="en-US" dirty="0"/>
          </a:p>
        </p:txBody>
      </p:sp>
    </p:spTree>
    <p:extLst>
      <p:ext uri="{BB962C8B-B14F-4D97-AF65-F5344CB8AC3E}">
        <p14:creationId xmlns:p14="http://schemas.microsoft.com/office/powerpoint/2010/main" val="35900367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398081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483557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398081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559090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51EE18-A5CE-45F4-BF10-C7C5336FAED7}" type="datetime1">
              <a:rPr lang="en-US" smtClean="0"/>
              <a:t>7/19/2021</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www.massfacilities.com</a:t>
            </a:r>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6A6C4D-7467-415D-84CE-BB9435D66DB4}" type="slidenum">
              <a:rPr lang="en-US" smtClean="0"/>
              <a:t>‹#›</a:t>
            </a:fld>
            <a:endParaRPr lang="en-US" dirty="0"/>
          </a:p>
        </p:txBody>
      </p:sp>
    </p:spTree>
    <p:extLst>
      <p:ext uri="{BB962C8B-B14F-4D97-AF65-F5344CB8AC3E}">
        <p14:creationId xmlns:p14="http://schemas.microsoft.com/office/powerpoint/2010/main" val="336035461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3.xml"/><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hyperlink" Target="https://schools.forhealth.org/" TargetMode="External"/><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2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4.jpeg"/><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2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4.xml"/><Relationship Id="rId6" Type="http://schemas.openxmlformats.org/officeDocument/2006/relationships/hyperlink" Target="https://massfacilities.com/covid-resources/" TargetMode="External"/><Relationship Id="rId5" Type="http://schemas.openxmlformats.org/officeDocument/2006/relationships/image" Target="../media/image48.jpeg"/><Relationship Id="rId4" Type="http://schemas.openxmlformats.org/officeDocument/2006/relationships/hyperlink" Target="mailto:exec@massfacilities.com"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40962" y="1426815"/>
            <a:ext cx="11081289" cy="2002185"/>
          </a:xfrm>
        </p:spPr>
        <p:txBody>
          <a:bodyPr>
            <a:normAutofit/>
          </a:bodyPr>
          <a:lstStyle/>
          <a:p>
            <a:r>
              <a:rPr lang="en-US" sz="4800" b="1" dirty="0"/>
              <a:t>Why Didn’t They Teach Me This in College?!</a:t>
            </a:r>
            <a:br>
              <a:rPr lang="en-US" sz="4800" b="1" dirty="0"/>
            </a:br>
            <a:r>
              <a:rPr lang="en-US" sz="4800" b="1" dirty="0"/>
              <a:t>An Educator’s Guide to School Facilities</a:t>
            </a:r>
          </a:p>
        </p:txBody>
      </p:sp>
      <p:sp>
        <p:nvSpPr>
          <p:cNvPr id="4" name="Subtitle 3"/>
          <p:cNvSpPr>
            <a:spLocks noGrp="1"/>
          </p:cNvSpPr>
          <p:nvPr>
            <p:ph type="subTitle" idx="1"/>
          </p:nvPr>
        </p:nvSpPr>
        <p:spPr>
          <a:xfrm>
            <a:off x="1524000" y="3957982"/>
            <a:ext cx="9144000" cy="2149015"/>
          </a:xfrm>
        </p:spPr>
        <p:txBody>
          <a:bodyPr>
            <a:normAutofit/>
          </a:bodyPr>
          <a:lstStyle/>
          <a:p>
            <a:endParaRPr lang="en-US" sz="1050" dirty="0"/>
          </a:p>
          <a:p>
            <a:r>
              <a:rPr lang="en-US" sz="3200" dirty="0"/>
              <a:t>Ken Wertz, Executive Director</a:t>
            </a:r>
          </a:p>
          <a:p>
            <a:r>
              <a:rPr lang="en-US" sz="3200" dirty="0"/>
              <a:t>Massachusetts Facilities Administrators Association (MFAA)</a:t>
            </a:r>
          </a:p>
          <a:p>
            <a:endParaRPr lang="en-US" dirty="0"/>
          </a:p>
          <a:p>
            <a:endParaRPr lang="en-US" dirty="0"/>
          </a:p>
        </p:txBody>
      </p:sp>
    </p:spTree>
    <p:extLst>
      <p:ext uri="{BB962C8B-B14F-4D97-AF65-F5344CB8AC3E}">
        <p14:creationId xmlns:p14="http://schemas.microsoft.com/office/powerpoint/2010/main" val="27331612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94A2CCC2-B03F-4852-BCC5-A412EFF72474}"/>
              </a:ext>
            </a:extLst>
          </p:cNvPr>
          <p:cNvSpPr txBox="1"/>
          <p:nvPr/>
        </p:nvSpPr>
        <p:spPr>
          <a:xfrm>
            <a:off x="4021472" y="262426"/>
            <a:ext cx="3302321" cy="769441"/>
          </a:xfrm>
          <a:prstGeom prst="rect">
            <a:avLst/>
          </a:prstGeom>
          <a:noFill/>
          <a:ln w="57150" cap="flat">
            <a:solidFill>
              <a:schemeClr val="tx1"/>
            </a:solidFill>
            <a:round/>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M&amp;O Budget</a:t>
            </a:r>
          </a:p>
        </p:txBody>
      </p:sp>
      <p:sp>
        <p:nvSpPr>
          <p:cNvPr id="13" name="TextBox 12">
            <a:extLst>
              <a:ext uri="{FF2B5EF4-FFF2-40B4-BE49-F238E27FC236}">
                <a16:creationId xmlns:a16="http://schemas.microsoft.com/office/drawing/2014/main" id="{775280EC-D6C2-437B-8F0C-C303FF1C75A9}"/>
              </a:ext>
            </a:extLst>
          </p:cNvPr>
          <p:cNvSpPr txBox="1"/>
          <p:nvPr/>
        </p:nvSpPr>
        <p:spPr>
          <a:xfrm>
            <a:off x="637655" y="940401"/>
            <a:ext cx="2485052" cy="707886"/>
          </a:xfrm>
          <a:prstGeom prst="rect">
            <a:avLst/>
          </a:prstGeom>
          <a:noFill/>
          <a:ln w="38100" cap="flat">
            <a:solidFill>
              <a:schemeClr val="tx1"/>
            </a:solidFill>
            <a:round/>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Operations</a:t>
            </a:r>
          </a:p>
        </p:txBody>
      </p:sp>
      <p:sp>
        <p:nvSpPr>
          <p:cNvPr id="14" name="TextBox 13">
            <a:extLst>
              <a:ext uri="{FF2B5EF4-FFF2-40B4-BE49-F238E27FC236}">
                <a16:creationId xmlns:a16="http://schemas.microsoft.com/office/drawing/2014/main" id="{347CA13F-7E5C-4AC6-B6AD-4FA8AAEABDA3}"/>
              </a:ext>
            </a:extLst>
          </p:cNvPr>
          <p:cNvSpPr txBox="1"/>
          <p:nvPr/>
        </p:nvSpPr>
        <p:spPr>
          <a:xfrm>
            <a:off x="8132566" y="949456"/>
            <a:ext cx="1614323" cy="707886"/>
          </a:xfrm>
          <a:prstGeom prst="rect">
            <a:avLst/>
          </a:prstGeom>
          <a:noFill/>
          <a:ln w="38100" cap="flat">
            <a:solidFill>
              <a:schemeClr val="tx1"/>
            </a:solidFill>
            <a:round/>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Capital</a:t>
            </a:r>
          </a:p>
        </p:txBody>
      </p:sp>
      <p:sp>
        <p:nvSpPr>
          <p:cNvPr id="15" name="TextBox 14">
            <a:extLst>
              <a:ext uri="{FF2B5EF4-FFF2-40B4-BE49-F238E27FC236}">
                <a16:creationId xmlns:a16="http://schemas.microsoft.com/office/drawing/2014/main" id="{C3A8692C-E9EA-40E8-8D52-BBB7C9070308}"/>
              </a:ext>
            </a:extLst>
          </p:cNvPr>
          <p:cNvSpPr txBox="1"/>
          <p:nvPr/>
        </p:nvSpPr>
        <p:spPr>
          <a:xfrm>
            <a:off x="1359157" y="4517313"/>
            <a:ext cx="1688840" cy="646331"/>
          </a:xfrm>
          <a:prstGeom prst="rect">
            <a:avLst/>
          </a:prstGeom>
          <a:noFill/>
          <a:ln cap="flat">
            <a:solidFill>
              <a:schemeClr val="tx1"/>
            </a:solidFill>
            <a:round/>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General</a:t>
            </a:r>
          </a:p>
        </p:txBody>
      </p:sp>
      <p:sp>
        <p:nvSpPr>
          <p:cNvPr id="16" name="TextBox 15">
            <a:extLst>
              <a:ext uri="{FF2B5EF4-FFF2-40B4-BE49-F238E27FC236}">
                <a16:creationId xmlns:a16="http://schemas.microsoft.com/office/drawing/2014/main" id="{2487D62E-B099-4CF0-9112-272A64D49FB3}"/>
              </a:ext>
            </a:extLst>
          </p:cNvPr>
          <p:cNvSpPr txBox="1"/>
          <p:nvPr/>
        </p:nvSpPr>
        <p:spPr>
          <a:xfrm>
            <a:off x="1359157" y="2001399"/>
            <a:ext cx="1797697" cy="646331"/>
          </a:xfrm>
          <a:prstGeom prst="rect">
            <a:avLst/>
          </a:prstGeom>
          <a:noFill/>
          <a:ln cap="flat">
            <a:solidFill>
              <a:schemeClr val="tx1"/>
            </a:solidFill>
            <a:round/>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Staffing</a:t>
            </a:r>
          </a:p>
        </p:txBody>
      </p:sp>
      <p:sp>
        <p:nvSpPr>
          <p:cNvPr id="17" name="TextBox 16">
            <a:extLst>
              <a:ext uri="{FF2B5EF4-FFF2-40B4-BE49-F238E27FC236}">
                <a16:creationId xmlns:a16="http://schemas.microsoft.com/office/drawing/2014/main" id="{60133B44-F04E-4394-89F3-3DE089D06944}"/>
              </a:ext>
            </a:extLst>
          </p:cNvPr>
          <p:cNvSpPr txBox="1"/>
          <p:nvPr/>
        </p:nvSpPr>
        <p:spPr>
          <a:xfrm>
            <a:off x="1360713" y="3042375"/>
            <a:ext cx="1796141" cy="646331"/>
          </a:xfrm>
          <a:prstGeom prst="rect">
            <a:avLst/>
          </a:prstGeom>
          <a:noFill/>
          <a:ln cap="flat">
            <a:solidFill>
              <a:schemeClr val="tx1"/>
            </a:solidFill>
            <a:round/>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Utilities</a:t>
            </a:r>
          </a:p>
        </p:txBody>
      </p:sp>
      <p:sp>
        <p:nvSpPr>
          <p:cNvPr id="18" name="TextBox 17">
            <a:extLst>
              <a:ext uri="{FF2B5EF4-FFF2-40B4-BE49-F238E27FC236}">
                <a16:creationId xmlns:a16="http://schemas.microsoft.com/office/drawing/2014/main" id="{17B518FA-5B29-4B91-9C7A-2106A59AAAD7}"/>
              </a:ext>
            </a:extLst>
          </p:cNvPr>
          <p:cNvSpPr txBox="1"/>
          <p:nvPr/>
        </p:nvSpPr>
        <p:spPr>
          <a:xfrm>
            <a:off x="3480318" y="4517313"/>
            <a:ext cx="1934546" cy="584775"/>
          </a:xfrm>
          <a:prstGeom prst="rect">
            <a:avLst/>
          </a:prstGeom>
          <a:noFill/>
          <a:ln cap="flat">
            <a:solidFill>
              <a:schemeClr val="tx1"/>
            </a:solidFill>
            <a:round/>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Mandated</a:t>
            </a:r>
          </a:p>
        </p:txBody>
      </p:sp>
      <p:sp>
        <p:nvSpPr>
          <p:cNvPr id="19" name="TextBox 18">
            <a:extLst>
              <a:ext uri="{FF2B5EF4-FFF2-40B4-BE49-F238E27FC236}">
                <a16:creationId xmlns:a16="http://schemas.microsoft.com/office/drawing/2014/main" id="{95158B70-618E-4EA7-AC18-006F3A141D62}"/>
              </a:ext>
            </a:extLst>
          </p:cNvPr>
          <p:cNvSpPr txBox="1"/>
          <p:nvPr/>
        </p:nvSpPr>
        <p:spPr>
          <a:xfrm>
            <a:off x="3480318" y="3852255"/>
            <a:ext cx="1688840" cy="584775"/>
          </a:xfrm>
          <a:prstGeom prst="rect">
            <a:avLst/>
          </a:prstGeom>
          <a:noFill/>
          <a:ln cap="flat">
            <a:solidFill>
              <a:schemeClr val="tx1"/>
            </a:solidFill>
            <a:round/>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Reactive</a:t>
            </a:r>
          </a:p>
        </p:txBody>
      </p:sp>
      <p:sp>
        <p:nvSpPr>
          <p:cNvPr id="20" name="TextBox 19">
            <a:extLst>
              <a:ext uri="{FF2B5EF4-FFF2-40B4-BE49-F238E27FC236}">
                <a16:creationId xmlns:a16="http://schemas.microsoft.com/office/drawing/2014/main" id="{64F05C73-0948-488D-94D1-457E6B6644F2}"/>
              </a:ext>
            </a:extLst>
          </p:cNvPr>
          <p:cNvSpPr txBox="1"/>
          <p:nvPr/>
        </p:nvSpPr>
        <p:spPr>
          <a:xfrm>
            <a:off x="8552354" y="1896884"/>
            <a:ext cx="2245029" cy="1200329"/>
          </a:xfrm>
          <a:prstGeom prst="rect">
            <a:avLst/>
          </a:prstGeom>
          <a:noFill/>
          <a:ln cap="flat">
            <a:solidFill>
              <a:schemeClr val="tx1"/>
            </a:solidFill>
            <a:round/>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Equipment Life Cycle</a:t>
            </a:r>
          </a:p>
        </p:txBody>
      </p:sp>
      <p:sp>
        <p:nvSpPr>
          <p:cNvPr id="21" name="TextBox 20">
            <a:extLst>
              <a:ext uri="{FF2B5EF4-FFF2-40B4-BE49-F238E27FC236}">
                <a16:creationId xmlns:a16="http://schemas.microsoft.com/office/drawing/2014/main" id="{68CABEE3-C409-4D33-A604-25FBC52547A7}"/>
              </a:ext>
            </a:extLst>
          </p:cNvPr>
          <p:cNvSpPr txBox="1"/>
          <p:nvPr/>
        </p:nvSpPr>
        <p:spPr>
          <a:xfrm>
            <a:off x="8552354" y="4053491"/>
            <a:ext cx="2678009" cy="1200329"/>
          </a:xfrm>
          <a:prstGeom prst="rect">
            <a:avLst/>
          </a:prstGeom>
          <a:noFill/>
          <a:ln cap="flat">
            <a:solidFill>
              <a:schemeClr val="tx1"/>
            </a:solidFill>
            <a:round/>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Major Replacement</a:t>
            </a:r>
          </a:p>
        </p:txBody>
      </p:sp>
      <p:sp>
        <p:nvSpPr>
          <p:cNvPr id="22" name="TextBox 21">
            <a:extLst>
              <a:ext uri="{FF2B5EF4-FFF2-40B4-BE49-F238E27FC236}">
                <a16:creationId xmlns:a16="http://schemas.microsoft.com/office/drawing/2014/main" id="{F990CDC7-DB70-49F0-A477-D3B681CD825E}"/>
              </a:ext>
            </a:extLst>
          </p:cNvPr>
          <p:cNvSpPr txBox="1"/>
          <p:nvPr/>
        </p:nvSpPr>
        <p:spPr>
          <a:xfrm>
            <a:off x="3480318" y="1787104"/>
            <a:ext cx="2037183" cy="584775"/>
          </a:xfrm>
          <a:prstGeom prst="rect">
            <a:avLst/>
          </a:prstGeom>
          <a:noFill/>
          <a:ln cap="flat">
            <a:solidFill>
              <a:schemeClr val="tx1"/>
            </a:solidFill>
            <a:round/>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Employees</a:t>
            </a:r>
          </a:p>
        </p:txBody>
      </p:sp>
      <p:sp>
        <p:nvSpPr>
          <p:cNvPr id="23" name="TextBox 22">
            <a:extLst>
              <a:ext uri="{FF2B5EF4-FFF2-40B4-BE49-F238E27FC236}">
                <a16:creationId xmlns:a16="http://schemas.microsoft.com/office/drawing/2014/main" id="{F046D536-E9E4-49FB-A190-F72D0010BF53}"/>
              </a:ext>
            </a:extLst>
          </p:cNvPr>
          <p:cNvSpPr txBox="1"/>
          <p:nvPr/>
        </p:nvSpPr>
        <p:spPr>
          <a:xfrm>
            <a:off x="3472543" y="2439368"/>
            <a:ext cx="2037182" cy="584775"/>
          </a:xfrm>
          <a:prstGeom prst="rect">
            <a:avLst/>
          </a:prstGeom>
          <a:noFill/>
          <a:ln cap="flat">
            <a:solidFill>
              <a:schemeClr val="tx1"/>
            </a:solidFill>
            <a:round/>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Contracted</a:t>
            </a:r>
          </a:p>
        </p:txBody>
      </p:sp>
      <p:sp>
        <p:nvSpPr>
          <p:cNvPr id="24" name="TextBox 23">
            <a:extLst>
              <a:ext uri="{FF2B5EF4-FFF2-40B4-BE49-F238E27FC236}">
                <a16:creationId xmlns:a16="http://schemas.microsoft.com/office/drawing/2014/main" id="{52C86E62-D95D-4D55-8572-341EB3DAA2E6}"/>
              </a:ext>
            </a:extLst>
          </p:cNvPr>
          <p:cNvSpPr txBox="1"/>
          <p:nvPr/>
        </p:nvSpPr>
        <p:spPr>
          <a:xfrm>
            <a:off x="3472543" y="5176923"/>
            <a:ext cx="3735417" cy="584775"/>
          </a:xfrm>
          <a:prstGeom prst="rect">
            <a:avLst/>
          </a:prstGeom>
          <a:noFill/>
          <a:ln cap="flat">
            <a:solidFill>
              <a:schemeClr val="tx1"/>
            </a:solidFill>
            <a:round/>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Planned-Preventative</a:t>
            </a:r>
          </a:p>
        </p:txBody>
      </p:sp>
      <p:cxnSp>
        <p:nvCxnSpPr>
          <p:cNvPr id="26" name="Connector: Elbow 25">
            <a:extLst>
              <a:ext uri="{FF2B5EF4-FFF2-40B4-BE49-F238E27FC236}">
                <a16:creationId xmlns:a16="http://schemas.microsoft.com/office/drawing/2014/main" id="{091BFF95-619D-4C79-AEC7-989B5324FD66}"/>
              </a:ext>
            </a:extLst>
          </p:cNvPr>
          <p:cNvCxnSpPr>
            <a:cxnSpLocks/>
            <a:stCxn id="12" idx="2"/>
            <a:endCxn id="13" idx="3"/>
          </p:cNvCxnSpPr>
          <p:nvPr/>
        </p:nvCxnSpPr>
        <p:spPr>
          <a:xfrm rot="5400000">
            <a:off x="4266432" y="-111858"/>
            <a:ext cx="262477" cy="2549926"/>
          </a:xfrm>
          <a:prstGeom prst="bentConnector2">
            <a:avLst/>
          </a:prstGeom>
          <a:ln/>
        </p:spPr>
        <p:style>
          <a:lnRef idx="3">
            <a:schemeClr val="dk1"/>
          </a:lnRef>
          <a:fillRef idx="0">
            <a:schemeClr val="dk1"/>
          </a:fillRef>
          <a:effectRef idx="2">
            <a:schemeClr val="dk1"/>
          </a:effectRef>
          <a:fontRef idx="minor">
            <a:schemeClr val="tx1"/>
          </a:fontRef>
        </p:style>
      </p:cxnSp>
      <p:cxnSp>
        <p:nvCxnSpPr>
          <p:cNvPr id="38" name="Connector: Elbow 37">
            <a:extLst>
              <a:ext uri="{FF2B5EF4-FFF2-40B4-BE49-F238E27FC236}">
                <a16:creationId xmlns:a16="http://schemas.microsoft.com/office/drawing/2014/main" id="{B8320D9B-3EC5-4818-81FC-A1F56B26DB28}"/>
              </a:ext>
            </a:extLst>
          </p:cNvPr>
          <p:cNvCxnSpPr>
            <a:cxnSpLocks/>
            <a:endCxn id="16" idx="1"/>
          </p:cNvCxnSpPr>
          <p:nvPr/>
        </p:nvCxnSpPr>
        <p:spPr>
          <a:xfrm rot="16200000" flipH="1">
            <a:off x="863812" y="1829220"/>
            <a:ext cx="667222" cy="323467"/>
          </a:xfrm>
          <a:prstGeom prst="bentConnector2">
            <a:avLst/>
          </a:prstGeom>
          <a:ln/>
        </p:spPr>
        <p:style>
          <a:lnRef idx="3">
            <a:schemeClr val="dk1"/>
          </a:lnRef>
          <a:fillRef idx="0">
            <a:schemeClr val="dk1"/>
          </a:fillRef>
          <a:effectRef idx="2">
            <a:schemeClr val="dk1"/>
          </a:effectRef>
          <a:fontRef idx="minor">
            <a:schemeClr val="tx1"/>
          </a:fontRef>
        </p:style>
      </p:cxnSp>
      <p:cxnSp>
        <p:nvCxnSpPr>
          <p:cNvPr id="42" name="Connector: Elbow 41">
            <a:extLst>
              <a:ext uri="{FF2B5EF4-FFF2-40B4-BE49-F238E27FC236}">
                <a16:creationId xmlns:a16="http://schemas.microsoft.com/office/drawing/2014/main" id="{CA31FBFE-BD8A-43F6-9CA6-FA20DFEA5659}"/>
              </a:ext>
            </a:extLst>
          </p:cNvPr>
          <p:cNvCxnSpPr>
            <a:cxnSpLocks/>
            <a:endCxn id="17" idx="1"/>
          </p:cNvCxnSpPr>
          <p:nvPr/>
        </p:nvCxnSpPr>
        <p:spPr>
          <a:xfrm rot="16200000" flipH="1">
            <a:off x="603599" y="2608426"/>
            <a:ext cx="1189207" cy="325022"/>
          </a:xfrm>
          <a:prstGeom prst="bentConnector2">
            <a:avLst/>
          </a:prstGeom>
          <a:ln/>
        </p:spPr>
        <p:style>
          <a:lnRef idx="3">
            <a:schemeClr val="dk1"/>
          </a:lnRef>
          <a:fillRef idx="0">
            <a:schemeClr val="dk1"/>
          </a:fillRef>
          <a:effectRef idx="2">
            <a:schemeClr val="dk1"/>
          </a:effectRef>
          <a:fontRef idx="minor">
            <a:schemeClr val="tx1"/>
          </a:fontRef>
        </p:style>
      </p:cxnSp>
      <p:cxnSp>
        <p:nvCxnSpPr>
          <p:cNvPr id="45" name="Connector: Elbow 44">
            <a:extLst>
              <a:ext uri="{FF2B5EF4-FFF2-40B4-BE49-F238E27FC236}">
                <a16:creationId xmlns:a16="http://schemas.microsoft.com/office/drawing/2014/main" id="{A943B078-7208-4814-920B-B9F6901F9A94}"/>
              </a:ext>
            </a:extLst>
          </p:cNvPr>
          <p:cNvCxnSpPr>
            <a:cxnSpLocks/>
            <a:endCxn id="15" idx="1"/>
          </p:cNvCxnSpPr>
          <p:nvPr/>
        </p:nvCxnSpPr>
        <p:spPr>
          <a:xfrm rot="16200000" flipH="1">
            <a:off x="459955" y="3941276"/>
            <a:ext cx="1474939" cy="323466"/>
          </a:xfrm>
          <a:prstGeom prst="bentConnector2">
            <a:avLst/>
          </a:prstGeom>
          <a:ln/>
        </p:spPr>
        <p:style>
          <a:lnRef idx="3">
            <a:schemeClr val="dk1"/>
          </a:lnRef>
          <a:fillRef idx="0">
            <a:schemeClr val="dk1"/>
          </a:fillRef>
          <a:effectRef idx="2">
            <a:schemeClr val="dk1"/>
          </a:effectRef>
          <a:fontRef idx="minor">
            <a:schemeClr val="tx1"/>
          </a:fontRef>
        </p:style>
      </p:cxnSp>
      <p:cxnSp>
        <p:nvCxnSpPr>
          <p:cNvPr id="48" name="Connector: Elbow 47">
            <a:extLst>
              <a:ext uri="{FF2B5EF4-FFF2-40B4-BE49-F238E27FC236}">
                <a16:creationId xmlns:a16="http://schemas.microsoft.com/office/drawing/2014/main" id="{0A106374-2385-48FC-B6E5-7D0388AE3C9A}"/>
              </a:ext>
            </a:extLst>
          </p:cNvPr>
          <p:cNvCxnSpPr>
            <a:cxnSpLocks/>
            <a:stCxn id="16" idx="3"/>
            <a:endCxn id="22" idx="1"/>
          </p:cNvCxnSpPr>
          <p:nvPr/>
        </p:nvCxnSpPr>
        <p:spPr>
          <a:xfrm flipV="1">
            <a:off x="3156854" y="2079492"/>
            <a:ext cx="323464" cy="245073"/>
          </a:xfrm>
          <a:prstGeom prst="bentConnector3">
            <a:avLst>
              <a:gd name="adj1" fmla="val 50000"/>
            </a:avLst>
          </a:prstGeom>
          <a:ln/>
        </p:spPr>
        <p:style>
          <a:lnRef idx="3">
            <a:schemeClr val="dk1"/>
          </a:lnRef>
          <a:fillRef idx="0">
            <a:schemeClr val="dk1"/>
          </a:fillRef>
          <a:effectRef idx="2">
            <a:schemeClr val="dk1"/>
          </a:effectRef>
          <a:fontRef idx="minor">
            <a:schemeClr val="tx1"/>
          </a:fontRef>
        </p:style>
      </p:cxnSp>
      <p:cxnSp>
        <p:nvCxnSpPr>
          <p:cNvPr id="51" name="Connector: Elbow 50">
            <a:extLst>
              <a:ext uri="{FF2B5EF4-FFF2-40B4-BE49-F238E27FC236}">
                <a16:creationId xmlns:a16="http://schemas.microsoft.com/office/drawing/2014/main" id="{417BEAD6-0C1A-4FCC-87A9-6A8F70487298}"/>
              </a:ext>
            </a:extLst>
          </p:cNvPr>
          <p:cNvCxnSpPr>
            <a:cxnSpLocks/>
          </p:cNvCxnSpPr>
          <p:nvPr/>
        </p:nvCxnSpPr>
        <p:spPr>
          <a:xfrm>
            <a:off x="3156854" y="2316953"/>
            <a:ext cx="323464" cy="195377"/>
          </a:xfrm>
          <a:prstGeom prst="bentConnector3">
            <a:avLst>
              <a:gd name="adj1" fmla="val 50000"/>
            </a:avLst>
          </a:prstGeom>
          <a:ln/>
        </p:spPr>
        <p:style>
          <a:lnRef idx="3">
            <a:schemeClr val="dk1"/>
          </a:lnRef>
          <a:fillRef idx="0">
            <a:schemeClr val="dk1"/>
          </a:fillRef>
          <a:effectRef idx="2">
            <a:schemeClr val="dk1"/>
          </a:effectRef>
          <a:fontRef idx="minor">
            <a:schemeClr val="tx1"/>
          </a:fontRef>
        </p:style>
      </p:cxnSp>
      <p:cxnSp>
        <p:nvCxnSpPr>
          <p:cNvPr id="73" name="Connector: Elbow 72">
            <a:extLst>
              <a:ext uri="{FF2B5EF4-FFF2-40B4-BE49-F238E27FC236}">
                <a16:creationId xmlns:a16="http://schemas.microsoft.com/office/drawing/2014/main" id="{749D85AA-9223-4298-9B59-987B7F68B65B}"/>
              </a:ext>
            </a:extLst>
          </p:cNvPr>
          <p:cNvCxnSpPr>
            <a:cxnSpLocks/>
          </p:cNvCxnSpPr>
          <p:nvPr/>
        </p:nvCxnSpPr>
        <p:spPr>
          <a:xfrm flipV="1">
            <a:off x="3047997" y="3957820"/>
            <a:ext cx="432321" cy="695836"/>
          </a:xfrm>
          <a:prstGeom prst="bentConnector3">
            <a:avLst>
              <a:gd name="adj1" fmla="val 56475"/>
            </a:avLst>
          </a:prstGeom>
          <a:ln/>
        </p:spPr>
        <p:style>
          <a:lnRef idx="3">
            <a:schemeClr val="dk1"/>
          </a:lnRef>
          <a:fillRef idx="0">
            <a:schemeClr val="dk1"/>
          </a:fillRef>
          <a:effectRef idx="2">
            <a:schemeClr val="dk1"/>
          </a:effectRef>
          <a:fontRef idx="minor">
            <a:schemeClr val="tx1"/>
          </a:fontRef>
        </p:style>
      </p:cxnSp>
      <p:cxnSp>
        <p:nvCxnSpPr>
          <p:cNvPr id="84" name="Connector: Elbow 83">
            <a:extLst>
              <a:ext uri="{FF2B5EF4-FFF2-40B4-BE49-F238E27FC236}">
                <a16:creationId xmlns:a16="http://schemas.microsoft.com/office/drawing/2014/main" id="{847CD8DB-47A5-47F1-9D73-3D48F436000C}"/>
              </a:ext>
            </a:extLst>
          </p:cNvPr>
          <p:cNvCxnSpPr>
            <a:cxnSpLocks/>
            <a:endCxn id="24" idx="1"/>
          </p:cNvCxnSpPr>
          <p:nvPr/>
        </p:nvCxnSpPr>
        <p:spPr>
          <a:xfrm>
            <a:off x="3047999" y="5102090"/>
            <a:ext cx="424544" cy="367221"/>
          </a:xfrm>
          <a:prstGeom prst="bentConnector3">
            <a:avLst>
              <a:gd name="adj1" fmla="val 50000"/>
            </a:avLst>
          </a:prstGeom>
          <a:ln/>
        </p:spPr>
        <p:style>
          <a:lnRef idx="3">
            <a:schemeClr val="dk1"/>
          </a:lnRef>
          <a:fillRef idx="0">
            <a:schemeClr val="dk1"/>
          </a:fillRef>
          <a:effectRef idx="2">
            <a:schemeClr val="dk1"/>
          </a:effectRef>
          <a:fontRef idx="minor">
            <a:schemeClr val="tx1"/>
          </a:fontRef>
        </p:style>
      </p:cxnSp>
      <p:cxnSp>
        <p:nvCxnSpPr>
          <p:cNvPr id="88" name="Connector: Elbow 87">
            <a:extLst>
              <a:ext uri="{FF2B5EF4-FFF2-40B4-BE49-F238E27FC236}">
                <a16:creationId xmlns:a16="http://schemas.microsoft.com/office/drawing/2014/main" id="{73192420-3C9E-4EBF-BB11-4816D1D122C5}"/>
              </a:ext>
            </a:extLst>
          </p:cNvPr>
          <p:cNvCxnSpPr>
            <a:cxnSpLocks/>
            <a:stCxn id="20" idx="1"/>
          </p:cNvCxnSpPr>
          <p:nvPr/>
        </p:nvCxnSpPr>
        <p:spPr>
          <a:xfrm rot="10800000">
            <a:off x="8363548" y="1673767"/>
            <a:ext cx="188807" cy="823283"/>
          </a:xfrm>
          <a:prstGeom prst="bentConnector2">
            <a:avLst/>
          </a:prstGeom>
          <a:ln/>
        </p:spPr>
        <p:style>
          <a:lnRef idx="3">
            <a:schemeClr val="dk1"/>
          </a:lnRef>
          <a:fillRef idx="0">
            <a:schemeClr val="dk1"/>
          </a:fillRef>
          <a:effectRef idx="2">
            <a:schemeClr val="dk1"/>
          </a:effectRef>
          <a:fontRef idx="minor">
            <a:schemeClr val="tx1"/>
          </a:fontRef>
        </p:style>
      </p:cxnSp>
      <p:cxnSp>
        <p:nvCxnSpPr>
          <p:cNvPr id="94" name="Connector: Elbow 93">
            <a:extLst>
              <a:ext uri="{FF2B5EF4-FFF2-40B4-BE49-F238E27FC236}">
                <a16:creationId xmlns:a16="http://schemas.microsoft.com/office/drawing/2014/main" id="{C0151FDB-1C49-4676-BE14-52139939AEE0}"/>
              </a:ext>
            </a:extLst>
          </p:cNvPr>
          <p:cNvCxnSpPr>
            <a:cxnSpLocks/>
          </p:cNvCxnSpPr>
          <p:nvPr/>
        </p:nvCxnSpPr>
        <p:spPr>
          <a:xfrm rot="10800000">
            <a:off x="8367473" y="2484905"/>
            <a:ext cx="188809" cy="1042375"/>
          </a:xfrm>
          <a:prstGeom prst="bentConnector2">
            <a:avLst/>
          </a:prstGeom>
          <a:ln/>
        </p:spPr>
        <p:style>
          <a:lnRef idx="3">
            <a:schemeClr val="dk1"/>
          </a:lnRef>
          <a:fillRef idx="0">
            <a:schemeClr val="dk1"/>
          </a:fillRef>
          <a:effectRef idx="2">
            <a:schemeClr val="dk1"/>
          </a:effectRef>
          <a:fontRef idx="minor">
            <a:schemeClr val="tx1"/>
          </a:fontRef>
        </p:style>
      </p:cxnSp>
      <p:cxnSp>
        <p:nvCxnSpPr>
          <p:cNvPr id="135" name="Straight Connector 134">
            <a:extLst>
              <a:ext uri="{FF2B5EF4-FFF2-40B4-BE49-F238E27FC236}">
                <a16:creationId xmlns:a16="http://schemas.microsoft.com/office/drawing/2014/main" id="{A79DDF88-E5C8-417A-8906-9FD974BED054}"/>
              </a:ext>
            </a:extLst>
          </p:cNvPr>
          <p:cNvCxnSpPr>
            <a:cxnSpLocks/>
          </p:cNvCxnSpPr>
          <p:nvPr/>
        </p:nvCxnSpPr>
        <p:spPr>
          <a:xfrm>
            <a:off x="3047997" y="4920347"/>
            <a:ext cx="432321" cy="0"/>
          </a:xfrm>
          <a:prstGeom prst="line">
            <a:avLst/>
          </a:prstGeom>
          <a:ln/>
        </p:spPr>
        <p:style>
          <a:lnRef idx="3">
            <a:schemeClr val="dk1"/>
          </a:lnRef>
          <a:fillRef idx="0">
            <a:schemeClr val="dk1"/>
          </a:fillRef>
          <a:effectRef idx="2">
            <a:schemeClr val="dk1"/>
          </a:effectRef>
          <a:fontRef idx="minor">
            <a:schemeClr val="tx1"/>
          </a:fontRef>
        </p:style>
      </p:cxnSp>
      <p:cxnSp>
        <p:nvCxnSpPr>
          <p:cNvPr id="183" name="Connector: Elbow 182">
            <a:extLst>
              <a:ext uri="{FF2B5EF4-FFF2-40B4-BE49-F238E27FC236}">
                <a16:creationId xmlns:a16="http://schemas.microsoft.com/office/drawing/2014/main" id="{49D1CF87-448F-4E69-966B-0A2B26141034}"/>
              </a:ext>
            </a:extLst>
          </p:cNvPr>
          <p:cNvCxnSpPr>
            <a:cxnSpLocks/>
          </p:cNvCxnSpPr>
          <p:nvPr/>
        </p:nvCxnSpPr>
        <p:spPr>
          <a:xfrm>
            <a:off x="6089264" y="1048097"/>
            <a:ext cx="2036566" cy="299326"/>
          </a:xfrm>
          <a:prstGeom prst="bentConnector3">
            <a:avLst>
              <a:gd name="adj1" fmla="val -60"/>
            </a:avLst>
          </a:prstGeom>
          <a:ln/>
        </p:spPr>
        <p:style>
          <a:lnRef idx="3">
            <a:schemeClr val="dk1"/>
          </a:lnRef>
          <a:fillRef idx="0">
            <a:schemeClr val="dk1"/>
          </a:fillRef>
          <a:effectRef idx="2">
            <a:schemeClr val="dk1"/>
          </a:effectRef>
          <a:fontRef idx="minor">
            <a:schemeClr val="tx1"/>
          </a:fontRef>
        </p:style>
      </p:cxnSp>
      <p:sp>
        <p:nvSpPr>
          <p:cNvPr id="212" name="TextBox 211">
            <a:extLst>
              <a:ext uri="{FF2B5EF4-FFF2-40B4-BE49-F238E27FC236}">
                <a16:creationId xmlns:a16="http://schemas.microsoft.com/office/drawing/2014/main" id="{B51DF2E9-28BA-426A-B1D1-80FDFADC5F51}"/>
              </a:ext>
            </a:extLst>
          </p:cNvPr>
          <p:cNvSpPr txBox="1"/>
          <p:nvPr/>
        </p:nvSpPr>
        <p:spPr>
          <a:xfrm>
            <a:off x="8552354" y="3261115"/>
            <a:ext cx="2923715" cy="646331"/>
          </a:xfrm>
          <a:prstGeom prst="rect">
            <a:avLst/>
          </a:prstGeom>
          <a:noFill/>
          <a:ln cap="flat">
            <a:solidFill>
              <a:schemeClr val="tx1"/>
            </a:solidFill>
            <a:round/>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Energy Project</a:t>
            </a:r>
          </a:p>
        </p:txBody>
      </p:sp>
      <p:cxnSp>
        <p:nvCxnSpPr>
          <p:cNvPr id="218" name="Connector: Elbow 217">
            <a:extLst>
              <a:ext uri="{FF2B5EF4-FFF2-40B4-BE49-F238E27FC236}">
                <a16:creationId xmlns:a16="http://schemas.microsoft.com/office/drawing/2014/main" id="{EDAA6F42-2330-4430-A8E9-B162232244C3}"/>
              </a:ext>
            </a:extLst>
          </p:cNvPr>
          <p:cNvCxnSpPr>
            <a:cxnSpLocks/>
          </p:cNvCxnSpPr>
          <p:nvPr/>
        </p:nvCxnSpPr>
        <p:spPr>
          <a:xfrm rot="10800000">
            <a:off x="8373485" y="3550160"/>
            <a:ext cx="188809" cy="1042375"/>
          </a:xfrm>
          <a:prstGeom prst="bentConnector2">
            <a:avLst/>
          </a:prstGeom>
          <a:ln/>
        </p:spPr>
        <p:style>
          <a:lnRef idx="3">
            <a:schemeClr val="dk1"/>
          </a:lnRef>
          <a:fillRef idx="0">
            <a:schemeClr val="dk1"/>
          </a:fillRef>
          <a:effectRef idx="2">
            <a:schemeClr val="dk1"/>
          </a:effectRef>
          <a:fontRef idx="minor">
            <a:schemeClr val="tx1"/>
          </a:fontRef>
        </p:style>
      </p:cxnSp>
      <p:sp>
        <p:nvSpPr>
          <p:cNvPr id="220" name="TextBox 219">
            <a:extLst>
              <a:ext uri="{FF2B5EF4-FFF2-40B4-BE49-F238E27FC236}">
                <a16:creationId xmlns:a16="http://schemas.microsoft.com/office/drawing/2014/main" id="{3D98AEAF-ECC3-4FD1-893B-394E0B787B73}"/>
              </a:ext>
            </a:extLst>
          </p:cNvPr>
          <p:cNvSpPr txBox="1"/>
          <p:nvPr/>
        </p:nvSpPr>
        <p:spPr>
          <a:xfrm>
            <a:off x="5944371" y="3097213"/>
            <a:ext cx="1614093" cy="1077218"/>
          </a:xfrm>
          <a:prstGeom prst="rect">
            <a:avLst/>
          </a:prstGeom>
          <a:noFill/>
          <a:ln w="28575" cap="flat">
            <a:solidFill>
              <a:schemeClr val="tx1"/>
            </a:solidFill>
            <a:prstDash val="dash"/>
            <a:round/>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Special Projects</a:t>
            </a:r>
          </a:p>
        </p:txBody>
      </p:sp>
      <p:cxnSp>
        <p:nvCxnSpPr>
          <p:cNvPr id="222" name="Connector: Curved 221">
            <a:extLst>
              <a:ext uri="{FF2B5EF4-FFF2-40B4-BE49-F238E27FC236}">
                <a16:creationId xmlns:a16="http://schemas.microsoft.com/office/drawing/2014/main" id="{F78E94FE-B216-434F-A7AB-839B344BC940}"/>
              </a:ext>
            </a:extLst>
          </p:cNvPr>
          <p:cNvCxnSpPr>
            <a:cxnSpLocks/>
            <a:endCxn id="15" idx="0"/>
          </p:cNvCxnSpPr>
          <p:nvPr/>
        </p:nvCxnSpPr>
        <p:spPr>
          <a:xfrm rot="10800000" flipV="1">
            <a:off x="2203578" y="3428999"/>
            <a:ext cx="3656047" cy="1088313"/>
          </a:xfrm>
          <a:prstGeom prst="curvedConnector2">
            <a:avLst/>
          </a:prstGeom>
          <a:ln w="2857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38" name="Connector: Curved 237">
            <a:extLst>
              <a:ext uri="{FF2B5EF4-FFF2-40B4-BE49-F238E27FC236}">
                <a16:creationId xmlns:a16="http://schemas.microsoft.com/office/drawing/2014/main" id="{6D4E6EA7-C097-4DD8-A1FE-376131740E0A}"/>
              </a:ext>
            </a:extLst>
          </p:cNvPr>
          <p:cNvCxnSpPr>
            <a:cxnSpLocks/>
          </p:cNvCxnSpPr>
          <p:nvPr/>
        </p:nvCxnSpPr>
        <p:spPr>
          <a:xfrm rot="5400000">
            <a:off x="6781655" y="1740720"/>
            <a:ext cx="1581458" cy="1120364"/>
          </a:xfrm>
          <a:prstGeom prst="curvedConnector3">
            <a:avLst>
              <a:gd name="adj1" fmla="val 50000"/>
            </a:avLst>
          </a:prstGeom>
          <a:ln w="2857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70" name="Connector: Curved 269">
            <a:extLst>
              <a:ext uri="{FF2B5EF4-FFF2-40B4-BE49-F238E27FC236}">
                <a16:creationId xmlns:a16="http://schemas.microsoft.com/office/drawing/2014/main" id="{B5D66DAA-67E8-4522-8156-A78AF43EAD0C}"/>
              </a:ext>
            </a:extLst>
          </p:cNvPr>
          <p:cNvCxnSpPr>
            <a:cxnSpLocks/>
            <a:stCxn id="220" idx="0"/>
            <a:endCxn id="22" idx="3"/>
          </p:cNvCxnSpPr>
          <p:nvPr/>
        </p:nvCxnSpPr>
        <p:spPr>
          <a:xfrm rot="16200000" flipV="1">
            <a:off x="5625600" y="1971394"/>
            <a:ext cx="1017721" cy="1233917"/>
          </a:xfrm>
          <a:prstGeom prst="curvedConnector2">
            <a:avLst/>
          </a:prstGeom>
          <a:ln w="2857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81" name="Connector: Curved 280">
            <a:extLst>
              <a:ext uri="{FF2B5EF4-FFF2-40B4-BE49-F238E27FC236}">
                <a16:creationId xmlns:a16="http://schemas.microsoft.com/office/drawing/2014/main" id="{597E2D5A-C10E-4608-928F-456CAE9A81F9}"/>
              </a:ext>
            </a:extLst>
          </p:cNvPr>
          <p:cNvCxnSpPr>
            <a:cxnSpLocks/>
          </p:cNvCxnSpPr>
          <p:nvPr/>
        </p:nvCxnSpPr>
        <p:spPr>
          <a:xfrm rot="10800000">
            <a:off x="5509728" y="2579241"/>
            <a:ext cx="738929" cy="512131"/>
          </a:xfrm>
          <a:prstGeom prst="curvedConnector3">
            <a:avLst>
              <a:gd name="adj1" fmla="val 2017"/>
            </a:avLst>
          </a:prstGeom>
          <a:ln w="2857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 name="Oval 1">
            <a:extLst>
              <a:ext uri="{FF2B5EF4-FFF2-40B4-BE49-F238E27FC236}">
                <a16:creationId xmlns:a16="http://schemas.microsoft.com/office/drawing/2014/main" id="{D533AAA7-4783-4307-9619-F1300477FA25}"/>
              </a:ext>
            </a:extLst>
          </p:cNvPr>
          <p:cNvSpPr/>
          <p:nvPr/>
        </p:nvSpPr>
        <p:spPr>
          <a:xfrm>
            <a:off x="1200455" y="1773299"/>
            <a:ext cx="2037181" cy="1079814"/>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56624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4"/>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1833417" y="169880"/>
            <a:ext cx="8525165" cy="6518239"/>
          </a:xfrm>
          <a:prstGeom prst="rect">
            <a:avLst/>
          </a:prstGeom>
        </p:spPr>
      </p:pic>
    </p:spTree>
    <p:extLst>
      <p:ext uri="{BB962C8B-B14F-4D97-AF65-F5344CB8AC3E}">
        <p14:creationId xmlns:p14="http://schemas.microsoft.com/office/powerpoint/2010/main" val="40057186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1916545" y="294409"/>
            <a:ext cx="8358909" cy="6269182"/>
          </a:xfrm>
          <a:prstGeom prst="rect">
            <a:avLst/>
          </a:prstGeom>
        </p:spPr>
      </p:pic>
    </p:spTree>
    <p:extLst>
      <p:ext uri="{BB962C8B-B14F-4D97-AF65-F5344CB8AC3E}">
        <p14:creationId xmlns:p14="http://schemas.microsoft.com/office/powerpoint/2010/main" val="2586954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F53216-362B-4C32-9188-1C1D02EADF8F}"/>
              </a:ext>
            </a:extLst>
          </p:cNvPr>
          <p:cNvPicPr>
            <a:picLocks noChangeAspect="1"/>
          </p:cNvPicPr>
          <p:nvPr/>
        </p:nvPicPr>
        <p:blipFill>
          <a:blip r:embed="rId2"/>
          <a:stretch>
            <a:fillRect/>
          </a:stretch>
        </p:blipFill>
        <p:spPr>
          <a:xfrm>
            <a:off x="1523999" y="0"/>
            <a:ext cx="9144001" cy="6858000"/>
          </a:xfrm>
          <a:prstGeom prst="rect">
            <a:avLst/>
          </a:prstGeom>
        </p:spPr>
      </p:pic>
    </p:spTree>
    <p:extLst>
      <p:ext uri="{BB962C8B-B14F-4D97-AF65-F5344CB8AC3E}">
        <p14:creationId xmlns:p14="http://schemas.microsoft.com/office/powerpoint/2010/main" val="19302793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236FA93-433F-4DA7-80DE-3F824758B0D3}"/>
              </a:ext>
            </a:extLst>
          </p:cNvPr>
          <p:cNvSpPr>
            <a:spLocks noGrp="1"/>
          </p:cNvSpPr>
          <p:nvPr>
            <p:ph type="title"/>
          </p:nvPr>
        </p:nvSpPr>
        <p:spPr>
          <a:xfrm>
            <a:off x="838200" y="146464"/>
            <a:ext cx="10515600" cy="1325563"/>
          </a:xfrm>
        </p:spPr>
        <p:txBody>
          <a:bodyPr/>
          <a:lstStyle/>
          <a:p>
            <a:pPr algn="ctr"/>
            <a:r>
              <a:rPr lang="en-US" sz="4400" b="1" dirty="0"/>
              <a:t>PERFORMANCE</a:t>
            </a:r>
            <a:endParaRPr lang="en-US" dirty="0"/>
          </a:p>
        </p:txBody>
      </p:sp>
      <p:sp>
        <p:nvSpPr>
          <p:cNvPr id="6" name="Content Placeholder 5">
            <a:extLst>
              <a:ext uri="{FF2B5EF4-FFF2-40B4-BE49-F238E27FC236}">
                <a16:creationId xmlns:a16="http://schemas.microsoft.com/office/drawing/2014/main" id="{E5DBB3DD-B9BF-4BF8-8C32-7F5097959409}"/>
              </a:ext>
            </a:extLst>
          </p:cNvPr>
          <p:cNvSpPr>
            <a:spLocks noGrp="1"/>
          </p:cNvSpPr>
          <p:nvPr>
            <p:ph sz="half" idx="1"/>
          </p:nvPr>
        </p:nvSpPr>
        <p:spPr>
          <a:xfrm>
            <a:off x="838200" y="1537506"/>
            <a:ext cx="5181600" cy="4511330"/>
          </a:xfrm>
        </p:spPr>
        <p:txBody>
          <a:bodyPr>
            <a:normAutofit fontScale="92500" lnSpcReduction="10000"/>
          </a:bodyPr>
          <a:lstStyle/>
          <a:p>
            <a:pPr marL="285750" indent="-285750">
              <a:buFont typeface="Arial" panose="020B0604020202020204" pitchFamily="34" charset="0"/>
              <a:buChar char="•"/>
            </a:pPr>
            <a:r>
              <a:rPr lang="en-US" sz="4400" dirty="0"/>
              <a:t>Public Perception (right or wrong)</a:t>
            </a:r>
          </a:p>
          <a:p>
            <a:pPr marL="285750" indent="-285750">
              <a:buFont typeface="Arial" panose="020B0604020202020204" pitchFamily="34" charset="0"/>
              <a:buChar char="•"/>
            </a:pPr>
            <a:r>
              <a:rPr lang="en-US" sz="4400" dirty="0"/>
              <a:t>Pride in Ownership</a:t>
            </a:r>
          </a:p>
          <a:p>
            <a:pPr marL="285750" indent="-285750">
              <a:buFont typeface="Arial" panose="020B0604020202020204" pitchFamily="34" charset="0"/>
              <a:buChar char="•"/>
            </a:pPr>
            <a:r>
              <a:rPr lang="en-US" sz="4400" dirty="0"/>
              <a:t>Lack of Expertise</a:t>
            </a:r>
          </a:p>
          <a:p>
            <a:pPr marL="285750" indent="-285750">
              <a:buFont typeface="Arial" panose="020B0604020202020204" pitchFamily="34" charset="0"/>
              <a:buChar char="•"/>
            </a:pPr>
            <a:r>
              <a:rPr lang="en-US" sz="4400" dirty="0"/>
              <a:t>Lack of Training</a:t>
            </a:r>
          </a:p>
          <a:p>
            <a:pPr marL="285750" indent="-285750">
              <a:buFont typeface="Arial" panose="020B0604020202020204" pitchFamily="34" charset="0"/>
              <a:buChar char="•"/>
            </a:pPr>
            <a:r>
              <a:rPr lang="en-US" sz="4400" dirty="0"/>
              <a:t>Lack of Supervision</a:t>
            </a:r>
          </a:p>
          <a:p>
            <a:pPr marL="285750" indent="-285750">
              <a:buFont typeface="Arial" panose="020B0604020202020204" pitchFamily="34" charset="0"/>
              <a:buChar char="•"/>
            </a:pPr>
            <a:r>
              <a:rPr lang="en-US" sz="4400" dirty="0"/>
              <a:t>Good enough……</a:t>
            </a:r>
          </a:p>
          <a:p>
            <a:endParaRPr lang="en-US" dirty="0"/>
          </a:p>
        </p:txBody>
      </p:sp>
      <p:pic>
        <p:nvPicPr>
          <p:cNvPr id="8" name="Content Placeholder 7">
            <a:extLst>
              <a:ext uri="{FF2B5EF4-FFF2-40B4-BE49-F238E27FC236}">
                <a16:creationId xmlns:a16="http://schemas.microsoft.com/office/drawing/2014/main" id="{21EC991B-50B8-4961-B4CE-69B41C18875B}"/>
              </a:ext>
            </a:extLst>
          </p:cNvPr>
          <p:cNvPicPr>
            <a:picLocks noGrp="1" noChangeAspect="1"/>
          </p:cNvPicPr>
          <p:nvPr>
            <p:ph sz="half" idx="2"/>
          </p:nvPr>
        </p:nvPicPr>
        <p:blipFill>
          <a:blip r:embed="rId2"/>
          <a:stretch>
            <a:fillRect/>
          </a:stretch>
        </p:blipFill>
        <p:spPr>
          <a:xfrm>
            <a:off x="6516436" y="1537506"/>
            <a:ext cx="4784626" cy="4724146"/>
          </a:xfrm>
          <a:prstGeom prst="rect">
            <a:avLst/>
          </a:prstGeom>
        </p:spPr>
      </p:pic>
    </p:spTree>
    <p:extLst>
      <p:ext uri="{BB962C8B-B14F-4D97-AF65-F5344CB8AC3E}">
        <p14:creationId xmlns:p14="http://schemas.microsoft.com/office/powerpoint/2010/main" val="10685564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28F5561-9C26-4559-BCA3-4687BD8860BF}"/>
              </a:ext>
            </a:extLst>
          </p:cNvPr>
          <p:cNvPicPr>
            <a:picLocks noChangeAspect="1"/>
          </p:cNvPicPr>
          <p:nvPr/>
        </p:nvPicPr>
        <p:blipFill rotWithShape="1">
          <a:blip r:embed="rId3"/>
          <a:srcRect l="16223" t="43880" r="7399" b="8223"/>
          <a:stretch/>
        </p:blipFill>
        <p:spPr>
          <a:xfrm>
            <a:off x="687620" y="454891"/>
            <a:ext cx="10816760" cy="5948218"/>
          </a:xfrm>
          <a:prstGeom prst="rect">
            <a:avLst/>
          </a:prstGeom>
        </p:spPr>
      </p:pic>
    </p:spTree>
    <p:extLst>
      <p:ext uri="{BB962C8B-B14F-4D97-AF65-F5344CB8AC3E}">
        <p14:creationId xmlns:p14="http://schemas.microsoft.com/office/powerpoint/2010/main" val="21461358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5DEF7C22-FA5C-4788-B693-B88941449593}"/>
              </a:ext>
            </a:extLst>
          </p:cNvPr>
          <p:cNvPicPr>
            <a:picLocks noGrp="1" noChangeAspect="1"/>
          </p:cNvPicPr>
          <p:nvPr>
            <p:ph idx="1"/>
          </p:nvPr>
        </p:nvPicPr>
        <p:blipFill>
          <a:blip r:embed="rId2"/>
          <a:stretch>
            <a:fillRect/>
          </a:stretch>
        </p:blipFill>
        <p:spPr>
          <a:xfrm>
            <a:off x="1970888" y="685800"/>
            <a:ext cx="8250225" cy="5486400"/>
          </a:xfrm>
          <a:prstGeom prst="rect">
            <a:avLst/>
          </a:prstGeom>
        </p:spPr>
      </p:pic>
    </p:spTree>
    <p:extLst>
      <p:ext uri="{BB962C8B-B14F-4D97-AF65-F5344CB8AC3E}">
        <p14:creationId xmlns:p14="http://schemas.microsoft.com/office/powerpoint/2010/main" val="3136913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0B7FFE8-FFE5-45AA-876C-72DBEAC1957C}"/>
              </a:ext>
            </a:extLst>
          </p:cNvPr>
          <p:cNvSpPr txBox="1">
            <a:spLocks noChangeArrowheads="1"/>
          </p:cNvSpPr>
          <p:nvPr/>
        </p:nvSpPr>
        <p:spPr bwMode="auto">
          <a:xfrm>
            <a:off x="1301074" y="809471"/>
            <a:ext cx="9589851" cy="4205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0" fontAlgn="base" hangingPunct="0">
              <a:lnSpc>
                <a:spcPct val="90000"/>
              </a:lnSpc>
              <a:spcBef>
                <a:spcPts val="1000"/>
              </a:spcBef>
              <a:spcAft>
                <a:spcPct val="0"/>
              </a:spcAft>
              <a:buFontTx/>
              <a:buNone/>
              <a:defRPr sz="2800" kern="1200">
                <a:solidFill>
                  <a:srgbClr val="15181B"/>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rgbClr val="15181B"/>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rgbClr val="15181B"/>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rgbClr val="15181B"/>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rgbClr val="15181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0" fontAlgn="base" latinLnBrk="0" hangingPunct="0">
              <a:lnSpc>
                <a:spcPct val="90000"/>
              </a:lnSpc>
              <a:spcBef>
                <a:spcPts val="1000"/>
              </a:spcBef>
              <a:spcAft>
                <a:spcPct val="0"/>
              </a:spcAft>
              <a:buClrTx/>
              <a:buSzTx/>
              <a:buFontTx/>
              <a:buNone/>
              <a:tabLst/>
              <a:defRPr/>
            </a:pPr>
            <a:r>
              <a:rPr kumimoji="0" lang="en-US" sz="2800" b="1" i="0" u="none" strike="noStrike" kern="1200" cap="none" spc="0" normalizeH="0" baseline="0" noProof="0" dirty="0">
                <a:ln>
                  <a:noFill/>
                </a:ln>
                <a:solidFill>
                  <a:srgbClr val="15181B"/>
                </a:solidFill>
                <a:effectLst/>
                <a:uLnTx/>
                <a:uFillTx/>
                <a:latin typeface="Arial" panose="020B0604020202020204"/>
                <a:ea typeface="+mn-ea"/>
                <a:cs typeface="+mn-cs"/>
              </a:rPr>
              <a:t>Cleaning vs. disinfecting vs. sanitizing</a:t>
            </a:r>
          </a:p>
          <a:p>
            <a:pPr marL="685800" marR="0" lvl="1" indent="-228600" algn="l" defTabSz="914400" rtl="0" eaLnBrk="0" fontAlgn="base" latinLnBrk="0" hangingPunct="0">
              <a:lnSpc>
                <a:spcPct val="90000"/>
              </a:lnSpc>
              <a:spcBef>
                <a:spcPts val="50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15181B"/>
                </a:solidFill>
                <a:effectLst/>
                <a:uLnTx/>
                <a:uFillTx/>
                <a:latin typeface="Arial" panose="020B0604020202020204"/>
                <a:ea typeface="+mn-ea"/>
                <a:cs typeface="+mn-cs"/>
              </a:rPr>
              <a:t>Process </a:t>
            </a:r>
          </a:p>
          <a:p>
            <a:pPr marL="685800" marR="0" lvl="1" indent="-228600" algn="l" defTabSz="914400" rtl="0" eaLnBrk="0" fontAlgn="base" latinLnBrk="0" hangingPunct="0">
              <a:lnSpc>
                <a:spcPct val="90000"/>
              </a:lnSpc>
              <a:spcBef>
                <a:spcPts val="50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15181B"/>
                </a:solidFill>
                <a:effectLst/>
                <a:uLnTx/>
                <a:uFillTx/>
                <a:latin typeface="Arial" panose="020B0604020202020204"/>
                <a:ea typeface="+mn-ea"/>
                <a:cs typeface="+mn-cs"/>
              </a:rPr>
              <a:t>Dwell time</a:t>
            </a:r>
          </a:p>
          <a:p>
            <a:pPr marL="685800" marR="0" lvl="1" indent="-228600" algn="l" defTabSz="914400" rtl="0" eaLnBrk="0" fontAlgn="base" latinLnBrk="0" hangingPunct="0">
              <a:lnSpc>
                <a:spcPct val="90000"/>
              </a:lnSpc>
              <a:spcBef>
                <a:spcPts val="50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15181B"/>
                </a:solidFill>
                <a:effectLst/>
                <a:uLnTx/>
                <a:uFillTx/>
                <a:latin typeface="Arial" panose="020B0604020202020204"/>
                <a:ea typeface="+mn-ea"/>
                <a:cs typeface="+mn-cs"/>
              </a:rPr>
              <a:t>Bleach concerns</a:t>
            </a:r>
          </a:p>
          <a:p>
            <a:pPr marL="685800" marR="0" lvl="1" indent="-228600" algn="l" defTabSz="914400" rtl="0" eaLnBrk="0" fontAlgn="base" latinLnBrk="0" hangingPunct="0">
              <a:lnSpc>
                <a:spcPct val="90000"/>
              </a:lnSpc>
              <a:spcBef>
                <a:spcPts val="50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15181B"/>
                </a:solidFill>
                <a:effectLst/>
                <a:uLnTx/>
                <a:uFillTx/>
                <a:latin typeface="Arial" panose="020B0604020202020204"/>
                <a:ea typeface="+mn-ea"/>
                <a:cs typeface="+mn-cs"/>
              </a:rPr>
              <a:t>DfE preferred – EPA registered on list N  (rinse Free and PPE)</a:t>
            </a:r>
          </a:p>
          <a:p>
            <a:pPr marL="1143000" marR="0" lvl="2" indent="-228600" algn="l" defTabSz="914400" rtl="0" eaLnBrk="0" fontAlgn="base" latinLnBrk="0" hangingPunct="0">
              <a:lnSpc>
                <a:spcPct val="90000"/>
              </a:lnSpc>
              <a:spcBef>
                <a:spcPts val="50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err="1">
                <a:ln>
                  <a:noFill/>
                </a:ln>
                <a:solidFill>
                  <a:srgbClr val="15181B"/>
                </a:solidFill>
                <a:effectLst/>
                <a:uLnTx/>
                <a:uFillTx/>
                <a:latin typeface="Arial" panose="020B0604020202020204"/>
                <a:ea typeface="+mn-ea"/>
                <a:cs typeface="+mn-cs"/>
              </a:rPr>
              <a:t>Likarr</a:t>
            </a:r>
            <a:r>
              <a:rPr kumimoji="0" lang="en-US" sz="2000" b="0" i="0" u="none" strike="noStrike" kern="1200" cap="none" spc="0" normalizeH="0" baseline="0" noProof="0" dirty="0">
                <a:ln>
                  <a:noFill/>
                </a:ln>
                <a:solidFill>
                  <a:srgbClr val="15181B"/>
                </a:solidFill>
                <a:effectLst/>
                <a:uLnTx/>
                <a:uFillTx/>
                <a:latin typeface="Arial" panose="020B0604020202020204"/>
                <a:ea typeface="+mn-ea"/>
                <a:cs typeface="+mn-cs"/>
              </a:rPr>
              <a:t> - BETCO GE Fightback </a:t>
            </a:r>
          </a:p>
          <a:p>
            <a:pPr marL="1143000" marR="0" lvl="2" indent="-228600" algn="l" defTabSz="914400" rtl="0" eaLnBrk="0" fontAlgn="base" latinLnBrk="0" hangingPunct="0">
              <a:lnSpc>
                <a:spcPct val="90000"/>
              </a:lnSpc>
              <a:spcBef>
                <a:spcPts val="500"/>
              </a:spcBef>
              <a:spcAft>
                <a:spcPct val="0"/>
              </a:spcAft>
              <a:buClrTx/>
              <a:buSzTx/>
              <a:buFont typeface="Arial" panose="020B0604020202020204" pitchFamily="34" charset="0"/>
              <a:buChar char="•"/>
              <a:tabLst/>
              <a:defRPr/>
            </a:pPr>
            <a:r>
              <a:rPr lang="en-US" dirty="0">
                <a:latin typeface="Arial" panose="020B0604020202020204"/>
              </a:rPr>
              <a:t>Hillyard - </a:t>
            </a:r>
            <a:r>
              <a:rPr lang="en-US" dirty="0" err="1">
                <a:latin typeface="Arial" panose="020B0604020202020204"/>
              </a:rPr>
              <a:t>Cleancide</a:t>
            </a:r>
            <a:endParaRPr lang="en-US" dirty="0">
              <a:latin typeface="Arial" panose="020B0604020202020204"/>
            </a:endParaRPr>
          </a:p>
          <a:p>
            <a:pPr marL="1143000" marR="0" lvl="2" indent="-228600" algn="l" defTabSz="914400" rtl="0" eaLnBrk="0" fontAlgn="base" latinLnBrk="0" hangingPunct="0">
              <a:lnSpc>
                <a:spcPct val="90000"/>
              </a:lnSpc>
              <a:spcBef>
                <a:spcPts val="50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15181B"/>
                </a:solidFill>
                <a:effectLst/>
                <a:uLnTx/>
                <a:uFillTx/>
                <a:latin typeface="Arial" panose="020B0604020202020204"/>
                <a:ea typeface="+mn-ea"/>
                <a:cs typeface="+mn-cs"/>
              </a:rPr>
              <a:t>Casey – </a:t>
            </a:r>
            <a:r>
              <a:rPr lang="en-US" dirty="0" err="1">
                <a:latin typeface="Arial" panose="020B0604020202020204"/>
              </a:rPr>
              <a:t>Ecos</a:t>
            </a:r>
            <a:r>
              <a:rPr lang="en-US" dirty="0">
                <a:latin typeface="Arial" panose="020B0604020202020204"/>
              </a:rPr>
              <a:t> Pro</a:t>
            </a:r>
          </a:p>
          <a:p>
            <a:pPr marL="1143000" marR="0" lvl="2" indent="-228600" algn="l" defTabSz="914400" rtl="0" eaLnBrk="0" fontAlgn="base" latinLnBrk="0" hangingPunct="0">
              <a:lnSpc>
                <a:spcPct val="90000"/>
              </a:lnSpc>
              <a:spcBef>
                <a:spcPts val="500"/>
              </a:spcBef>
              <a:spcAft>
                <a:spcPct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15181B"/>
              </a:solidFill>
              <a:effectLst/>
              <a:uLnTx/>
              <a:uFillTx/>
              <a:latin typeface="Arial" panose="020B0604020202020204"/>
              <a:ea typeface="+mn-ea"/>
              <a:cs typeface="+mn-cs"/>
            </a:endParaRPr>
          </a:p>
          <a:p>
            <a:pPr marL="0" marR="0" lvl="0" indent="0" algn="l" defTabSz="914400" rtl="0" eaLnBrk="0" fontAlgn="base" latinLnBrk="0" hangingPunct="0">
              <a:lnSpc>
                <a:spcPct val="90000"/>
              </a:lnSpc>
              <a:spcBef>
                <a:spcPts val="1000"/>
              </a:spcBef>
              <a:spcAft>
                <a:spcPct val="0"/>
              </a:spcAft>
              <a:buClrTx/>
              <a:buSzTx/>
              <a:buFontTx/>
              <a:buNone/>
              <a:tabLst/>
              <a:defRPr/>
            </a:pPr>
            <a:r>
              <a:rPr kumimoji="0" lang="en-US" sz="2800" b="1" i="0" u="none" strike="noStrike" kern="1200" cap="none" spc="0" normalizeH="0" baseline="0" noProof="0" dirty="0">
                <a:ln>
                  <a:noFill/>
                </a:ln>
                <a:solidFill>
                  <a:srgbClr val="15181B"/>
                </a:solidFill>
                <a:effectLst/>
                <a:uLnTx/>
                <a:uFillTx/>
                <a:latin typeface="Arial" panose="020B0604020202020204"/>
                <a:ea typeface="+mn-ea"/>
                <a:cs typeface="+mn-cs"/>
              </a:rPr>
              <a:t>Electrostatic Sprayers – Foggers - Other</a:t>
            </a:r>
          </a:p>
          <a:p>
            <a:pPr marL="685800" marR="0" lvl="1" indent="-228600" algn="l" defTabSz="914400" rtl="0" eaLnBrk="0" fontAlgn="base" latinLnBrk="0" hangingPunct="0">
              <a:lnSpc>
                <a:spcPct val="90000"/>
              </a:lnSpc>
              <a:spcBef>
                <a:spcPts val="50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15181B"/>
                </a:solidFill>
                <a:effectLst/>
                <a:uLnTx/>
                <a:uFillTx/>
                <a:latin typeface="Arial" panose="020B0604020202020204"/>
                <a:ea typeface="+mn-ea"/>
                <a:cs typeface="+mn-cs"/>
              </a:rPr>
              <a:t>Foggers use - ULV (ultra low volume) droplets</a:t>
            </a:r>
          </a:p>
          <a:p>
            <a:pPr marL="685800" marR="0" lvl="1" indent="-228600" algn="l" defTabSz="914400" rtl="0" eaLnBrk="0" fontAlgn="base" latinLnBrk="0" hangingPunct="0">
              <a:lnSpc>
                <a:spcPct val="90000"/>
              </a:lnSpc>
              <a:spcBef>
                <a:spcPts val="50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15181B"/>
                </a:solidFill>
                <a:effectLst/>
                <a:uLnTx/>
                <a:uFillTx/>
                <a:latin typeface="Arial" panose="020B0604020202020204"/>
                <a:ea typeface="+mn-ea"/>
                <a:cs typeface="+mn-cs"/>
              </a:rPr>
              <a:t>Electrostatic charge particles that wrap and cling</a:t>
            </a:r>
          </a:p>
          <a:p>
            <a:pPr marL="685800" marR="0" lvl="1" indent="-228600" algn="l" defTabSz="914400" rtl="0" eaLnBrk="0" fontAlgn="base" latinLnBrk="0" hangingPunct="0">
              <a:lnSpc>
                <a:spcPct val="90000"/>
              </a:lnSpc>
              <a:spcBef>
                <a:spcPts val="50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15181B"/>
                </a:solidFill>
                <a:effectLst/>
                <a:uLnTx/>
                <a:uFillTx/>
                <a:latin typeface="Arial" panose="020B0604020202020204"/>
                <a:ea typeface="+mn-ea"/>
                <a:cs typeface="+mn-cs"/>
              </a:rPr>
              <a:t>Weed Sprayers – paint sprayers … Good Lord Just NO!</a:t>
            </a:r>
            <a:endParaRPr kumimoji="0" lang="en-US" altLang="en-US" sz="2400" b="0" i="0" u="none" strike="noStrike" kern="1200" cap="none" spc="0" normalizeH="0" baseline="0" noProof="0" dirty="0">
              <a:ln>
                <a:noFill/>
              </a:ln>
              <a:solidFill>
                <a:srgbClr val="15181B"/>
              </a:solidFill>
              <a:effectLst/>
              <a:uLnTx/>
              <a:uFillTx/>
              <a:latin typeface="Arial" panose="020B0604020202020204"/>
              <a:ea typeface="+mn-ea"/>
              <a:cs typeface="+mn-cs"/>
            </a:endParaRPr>
          </a:p>
        </p:txBody>
      </p:sp>
    </p:spTree>
    <p:extLst>
      <p:ext uri="{BB962C8B-B14F-4D97-AF65-F5344CB8AC3E}">
        <p14:creationId xmlns:p14="http://schemas.microsoft.com/office/powerpoint/2010/main" val="41965666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lated image">
            <a:extLst>
              <a:ext uri="{FF2B5EF4-FFF2-40B4-BE49-F238E27FC236}">
                <a16:creationId xmlns:a16="http://schemas.microsoft.com/office/drawing/2014/main" id="{15F07464-483B-43CF-8254-A06C402C35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8106" y="135907"/>
            <a:ext cx="6235788" cy="62847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72271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office temperature funny">
            <a:extLst>
              <a:ext uri="{FF2B5EF4-FFF2-40B4-BE49-F238E27FC236}">
                <a16:creationId xmlns:a16="http://schemas.microsoft.com/office/drawing/2014/main" id="{4EA207A0-B8F5-4244-9FA5-AA0F21236C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131" y="387110"/>
            <a:ext cx="10802891" cy="6024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94657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457949" y="6067179"/>
            <a:ext cx="2895851" cy="542591"/>
          </a:xfrm>
        </p:spPr>
      </p:pic>
      <p:sp>
        <p:nvSpPr>
          <p:cNvPr id="3" name="Title 2"/>
          <p:cNvSpPr>
            <a:spLocks noGrp="1"/>
          </p:cNvSpPr>
          <p:nvPr>
            <p:ph type="title"/>
          </p:nvPr>
        </p:nvSpPr>
        <p:spPr>
          <a:xfrm>
            <a:off x="838200" y="365125"/>
            <a:ext cx="10515600" cy="1325563"/>
          </a:xfrm>
        </p:spPr>
        <p:txBody>
          <a:bodyPr/>
          <a:lstStyle/>
          <a:p>
            <a:pPr algn="ctr"/>
            <a:r>
              <a:rPr lang="en-US" dirty="0"/>
              <a:t>Our Brains are wired different…</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9896" b="28015"/>
          <a:stretch/>
        </p:blipFill>
        <p:spPr>
          <a:xfrm>
            <a:off x="1717395" y="1779639"/>
            <a:ext cx="3587108" cy="3962400"/>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23200" t="-7730" r="16038" b="37"/>
          <a:stretch/>
        </p:blipFill>
        <p:spPr>
          <a:xfrm>
            <a:off x="6362449" y="1474839"/>
            <a:ext cx="4191000" cy="4267200"/>
          </a:xfrm>
          <a:prstGeom prst="rect">
            <a:avLst/>
          </a:prstGeom>
        </p:spPr>
      </p:pic>
    </p:spTree>
    <p:extLst>
      <p:ext uri="{BB962C8B-B14F-4D97-AF65-F5344CB8AC3E}">
        <p14:creationId xmlns:p14="http://schemas.microsoft.com/office/powerpoint/2010/main" val="32030477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AF-HermanNelson Classroom Unit Ventilators">
            <a:extLst>
              <a:ext uri="{FF2B5EF4-FFF2-40B4-BE49-F238E27FC236}">
                <a16:creationId xmlns:a16="http://schemas.microsoft.com/office/drawing/2014/main" id="{03C316A6-86C1-4AD1-8EA8-76113FF5C1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1236" y="822367"/>
            <a:ext cx="8246531" cy="5301342"/>
          </a:xfrm>
          <a:prstGeom prst="rect">
            <a:avLst/>
          </a:prstGeom>
          <a:noFill/>
          <a:extLst>
            <a:ext uri="{909E8E84-426E-40DD-AFC4-6F175D3DCCD1}">
              <a14:hiddenFill xmlns:a14="http://schemas.microsoft.com/office/drawing/2010/main">
                <a:solidFill>
                  <a:srgbClr val="FFFFFF"/>
                </a:solidFill>
              </a14:hiddenFill>
            </a:ext>
          </a:extLst>
        </p:spPr>
      </p:pic>
      <p:sp>
        <p:nvSpPr>
          <p:cNvPr id="3" name="Arrow: Down 2">
            <a:extLst>
              <a:ext uri="{FF2B5EF4-FFF2-40B4-BE49-F238E27FC236}">
                <a16:creationId xmlns:a16="http://schemas.microsoft.com/office/drawing/2014/main" id="{EE9D8BD1-7324-4539-8C6D-C3BF91EF6F79}"/>
              </a:ext>
            </a:extLst>
          </p:cNvPr>
          <p:cNvSpPr/>
          <p:nvPr/>
        </p:nvSpPr>
        <p:spPr>
          <a:xfrm>
            <a:off x="2392217" y="669636"/>
            <a:ext cx="637309" cy="845127"/>
          </a:xfrm>
          <a:prstGeom prst="downArrow">
            <a:avLst/>
          </a:prstGeom>
          <a:solidFill>
            <a:srgbClr val="F43CD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Down 4">
            <a:extLst>
              <a:ext uri="{FF2B5EF4-FFF2-40B4-BE49-F238E27FC236}">
                <a16:creationId xmlns:a16="http://schemas.microsoft.com/office/drawing/2014/main" id="{F6D39ADD-4461-407C-BB83-BFDC0774B1FA}"/>
              </a:ext>
            </a:extLst>
          </p:cNvPr>
          <p:cNvSpPr/>
          <p:nvPr/>
        </p:nvSpPr>
        <p:spPr>
          <a:xfrm rot="10800000">
            <a:off x="2087417" y="5394902"/>
            <a:ext cx="637309" cy="84512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639EE90-880B-4744-9350-7AF22181044D}"/>
              </a:ext>
            </a:extLst>
          </p:cNvPr>
          <p:cNvSpPr/>
          <p:nvPr/>
        </p:nvSpPr>
        <p:spPr>
          <a:xfrm>
            <a:off x="3426691" y="1812636"/>
            <a:ext cx="277091" cy="3232727"/>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E044092-9CF5-4C82-B0C5-63C28AF0D84C}"/>
              </a:ext>
            </a:extLst>
          </p:cNvPr>
          <p:cNvSpPr txBox="1"/>
          <p:nvPr/>
        </p:nvSpPr>
        <p:spPr>
          <a:xfrm rot="20085329">
            <a:off x="6318813" y="3688453"/>
            <a:ext cx="2105891" cy="769441"/>
          </a:xfrm>
          <a:prstGeom prst="rect">
            <a:avLst/>
          </a:prstGeom>
          <a:noFill/>
        </p:spPr>
        <p:txBody>
          <a:bodyPr wrap="square" rtlCol="0">
            <a:spAutoFit/>
          </a:bodyPr>
          <a:lstStyle/>
          <a:p>
            <a:r>
              <a:rPr lang="en-US" sz="4400" b="1" dirty="0"/>
              <a:t>FILTER</a:t>
            </a:r>
          </a:p>
        </p:txBody>
      </p:sp>
      <p:sp>
        <p:nvSpPr>
          <p:cNvPr id="7" name="TextBox 6">
            <a:extLst>
              <a:ext uri="{FF2B5EF4-FFF2-40B4-BE49-F238E27FC236}">
                <a16:creationId xmlns:a16="http://schemas.microsoft.com/office/drawing/2014/main" id="{3F353062-C8E3-445B-AD77-3E719B0587AA}"/>
              </a:ext>
            </a:extLst>
          </p:cNvPr>
          <p:cNvSpPr txBox="1"/>
          <p:nvPr/>
        </p:nvSpPr>
        <p:spPr>
          <a:xfrm>
            <a:off x="4202546" y="5681690"/>
            <a:ext cx="4470400" cy="707886"/>
          </a:xfrm>
          <a:prstGeom prst="rect">
            <a:avLst/>
          </a:prstGeom>
          <a:noFill/>
        </p:spPr>
        <p:txBody>
          <a:bodyPr wrap="square" rtlCol="0">
            <a:spAutoFit/>
          </a:bodyPr>
          <a:lstStyle/>
          <a:p>
            <a:r>
              <a:rPr lang="en-US" sz="4000" dirty="0"/>
              <a:t>Heating  Coil</a:t>
            </a:r>
          </a:p>
        </p:txBody>
      </p:sp>
    </p:spTree>
    <p:extLst>
      <p:ext uri="{BB962C8B-B14F-4D97-AF65-F5344CB8AC3E}">
        <p14:creationId xmlns:p14="http://schemas.microsoft.com/office/powerpoint/2010/main" val="12876845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8C2A2A3-41D7-4E79-A24C-C94A4D883CD8}"/>
              </a:ext>
            </a:extLst>
          </p:cNvPr>
          <p:cNvSpPr>
            <a:spLocks noGrp="1"/>
          </p:cNvSpPr>
          <p:nvPr>
            <p:ph type="title" idx="4294967295"/>
          </p:nvPr>
        </p:nvSpPr>
        <p:spPr>
          <a:xfrm>
            <a:off x="838200" y="367970"/>
            <a:ext cx="10515600" cy="1325563"/>
          </a:xfrm>
        </p:spPr>
        <p:txBody>
          <a:bodyPr/>
          <a:lstStyle/>
          <a:p>
            <a:pPr algn="ctr"/>
            <a:r>
              <a:rPr lang="en-US" b="1" dirty="0"/>
              <a:t>Building Automation Isn’t Automatic…</a:t>
            </a:r>
          </a:p>
        </p:txBody>
      </p:sp>
      <p:pic>
        <p:nvPicPr>
          <p:cNvPr id="5122" name="Picture 2" descr="Image result for building controls">
            <a:extLst>
              <a:ext uri="{FF2B5EF4-FFF2-40B4-BE49-F238E27FC236}">
                <a16:creationId xmlns:a16="http://schemas.microsoft.com/office/drawing/2014/main" id="{8BFB3DF9-C1E4-4AA1-931D-63C8C80C49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846" y="1690688"/>
            <a:ext cx="5968465" cy="413656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 result for emergency generator">
            <a:extLst>
              <a:ext uri="{FF2B5EF4-FFF2-40B4-BE49-F238E27FC236}">
                <a16:creationId xmlns:a16="http://schemas.microsoft.com/office/drawing/2014/main" id="{0A2E9A76-E71B-4A58-BC17-D01E401664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3352" y="1690688"/>
            <a:ext cx="5515414" cy="4136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36713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F772FFB-60C6-478C-ACAD-0A179C6A2FFC}"/>
              </a:ext>
            </a:extLst>
          </p:cNvPr>
          <p:cNvPicPr>
            <a:picLocks noChangeAspect="1"/>
          </p:cNvPicPr>
          <p:nvPr/>
        </p:nvPicPr>
        <p:blipFill rotWithShape="1">
          <a:blip r:embed="rId2"/>
          <a:srcRect l="-742" t="4733" r="51456" b="10549"/>
          <a:stretch/>
        </p:blipFill>
        <p:spPr>
          <a:xfrm>
            <a:off x="262193" y="442126"/>
            <a:ext cx="10870443" cy="5255289"/>
          </a:xfrm>
          <a:prstGeom prst="rect">
            <a:avLst/>
          </a:prstGeom>
        </p:spPr>
      </p:pic>
      <p:sp>
        <p:nvSpPr>
          <p:cNvPr id="5" name="TextBox 4">
            <a:extLst>
              <a:ext uri="{FF2B5EF4-FFF2-40B4-BE49-F238E27FC236}">
                <a16:creationId xmlns:a16="http://schemas.microsoft.com/office/drawing/2014/main" id="{E6E1E301-6853-47F8-834B-6A50E3BE8FD9}"/>
              </a:ext>
            </a:extLst>
          </p:cNvPr>
          <p:cNvSpPr txBox="1"/>
          <p:nvPr/>
        </p:nvSpPr>
        <p:spPr>
          <a:xfrm>
            <a:off x="1637880" y="5546689"/>
            <a:ext cx="8119068" cy="769441"/>
          </a:xfrm>
          <a:prstGeom prst="rect">
            <a:avLst/>
          </a:prstGeom>
          <a:noFill/>
        </p:spPr>
        <p:txBody>
          <a:bodyPr wrap="square" rtlCol="0">
            <a:spAutoFit/>
          </a:bodyPr>
          <a:lstStyle/>
          <a:p>
            <a:pPr algn="ctr"/>
            <a:r>
              <a:rPr lang="en-US" sz="4400" dirty="0"/>
              <a:t>https://thecogfxstudy.com/</a:t>
            </a:r>
          </a:p>
        </p:txBody>
      </p:sp>
    </p:spTree>
    <p:extLst>
      <p:ext uri="{BB962C8B-B14F-4D97-AF65-F5344CB8AC3E}">
        <p14:creationId xmlns:p14="http://schemas.microsoft.com/office/powerpoint/2010/main" val="7560431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CB0BBDB-98E8-434B-A8E1-4B162F2C5606}"/>
              </a:ext>
            </a:extLst>
          </p:cNvPr>
          <p:cNvPicPr>
            <a:picLocks noChangeAspect="1"/>
          </p:cNvPicPr>
          <p:nvPr/>
        </p:nvPicPr>
        <p:blipFill rotWithShape="1">
          <a:blip r:embed="rId2"/>
          <a:srcRect l="55431" t="8584" r="4741" b="5900"/>
          <a:stretch/>
        </p:blipFill>
        <p:spPr>
          <a:xfrm>
            <a:off x="1719572" y="588579"/>
            <a:ext cx="8752856" cy="5285820"/>
          </a:xfrm>
          <a:prstGeom prst="rect">
            <a:avLst/>
          </a:prstGeom>
        </p:spPr>
      </p:pic>
      <p:sp>
        <p:nvSpPr>
          <p:cNvPr id="6" name="Rectangle 5">
            <a:extLst>
              <a:ext uri="{FF2B5EF4-FFF2-40B4-BE49-F238E27FC236}">
                <a16:creationId xmlns:a16="http://schemas.microsoft.com/office/drawing/2014/main" id="{C1881D65-2E53-48FE-BFD5-69F402919397}"/>
              </a:ext>
            </a:extLst>
          </p:cNvPr>
          <p:cNvSpPr/>
          <p:nvPr/>
        </p:nvSpPr>
        <p:spPr>
          <a:xfrm>
            <a:off x="4604662" y="6168839"/>
            <a:ext cx="298267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https://schools.forhealth.org/</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89145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1914755F-BB91-442C-B700-0A3F33F3405A}"/>
              </a:ext>
            </a:extLst>
          </p:cNvPr>
          <p:cNvPicPr>
            <a:picLocks noGrp="1" noChangeAspect="1"/>
          </p:cNvPicPr>
          <p:nvPr>
            <p:ph idx="1"/>
          </p:nvPr>
        </p:nvPicPr>
        <p:blipFill>
          <a:blip r:embed="rId2"/>
          <a:stretch>
            <a:fillRect/>
          </a:stretch>
        </p:blipFill>
        <p:spPr>
          <a:xfrm>
            <a:off x="2685904" y="441326"/>
            <a:ext cx="6820192" cy="5975349"/>
          </a:xfrm>
        </p:spPr>
      </p:pic>
    </p:spTree>
    <p:extLst>
      <p:ext uri="{BB962C8B-B14F-4D97-AF65-F5344CB8AC3E}">
        <p14:creationId xmlns:p14="http://schemas.microsoft.com/office/powerpoint/2010/main" val="8723171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86BDB-FD15-422D-8EDA-BED91BD7B728}"/>
              </a:ext>
            </a:extLst>
          </p:cNvPr>
          <p:cNvSpPr>
            <a:spLocks noGrp="1"/>
          </p:cNvSpPr>
          <p:nvPr>
            <p:ph type="title"/>
          </p:nvPr>
        </p:nvSpPr>
        <p:spPr>
          <a:xfrm>
            <a:off x="1981199" y="-54732"/>
            <a:ext cx="8229600" cy="1143000"/>
          </a:xfrm>
        </p:spPr>
        <p:txBody>
          <a:bodyPr/>
          <a:lstStyle/>
          <a:p>
            <a:r>
              <a:rPr lang="en-US" dirty="0"/>
              <a:t>What have we learned?</a:t>
            </a:r>
          </a:p>
        </p:txBody>
      </p:sp>
      <p:pic>
        <p:nvPicPr>
          <p:cNvPr id="5" name="Content Placeholder 4">
            <a:extLst>
              <a:ext uri="{FF2B5EF4-FFF2-40B4-BE49-F238E27FC236}">
                <a16:creationId xmlns:a16="http://schemas.microsoft.com/office/drawing/2014/main" id="{23E635E4-45B5-4ABA-A451-39903E66C462}"/>
              </a:ext>
            </a:extLst>
          </p:cNvPr>
          <p:cNvPicPr>
            <a:picLocks noGrp="1" noChangeAspect="1"/>
          </p:cNvPicPr>
          <p:nvPr>
            <p:ph idx="1"/>
          </p:nvPr>
        </p:nvPicPr>
        <p:blipFill>
          <a:blip r:embed="rId2"/>
          <a:stretch>
            <a:fillRect/>
          </a:stretch>
        </p:blipFill>
        <p:spPr>
          <a:xfrm>
            <a:off x="2895601" y="990600"/>
            <a:ext cx="6400799" cy="5656956"/>
          </a:xfrm>
          <a:prstGeom prst="rect">
            <a:avLst/>
          </a:prstGeom>
        </p:spPr>
      </p:pic>
    </p:spTree>
    <p:extLst>
      <p:ext uri="{BB962C8B-B14F-4D97-AF65-F5344CB8AC3E}">
        <p14:creationId xmlns:p14="http://schemas.microsoft.com/office/powerpoint/2010/main" val="1595978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A9DD8-2E5C-48EA-8BBC-6A43F13D120F}"/>
              </a:ext>
            </a:extLst>
          </p:cNvPr>
          <p:cNvSpPr>
            <a:spLocks noGrp="1"/>
          </p:cNvSpPr>
          <p:nvPr>
            <p:ph type="title"/>
          </p:nvPr>
        </p:nvSpPr>
        <p:spPr>
          <a:xfrm>
            <a:off x="1981200" y="173931"/>
            <a:ext cx="8229600" cy="1143000"/>
          </a:xfrm>
        </p:spPr>
        <p:txBody>
          <a:bodyPr/>
          <a:lstStyle/>
          <a:p>
            <a:r>
              <a:rPr lang="en-US" b="1" dirty="0"/>
              <a:t>Increased Filtration</a:t>
            </a:r>
          </a:p>
        </p:txBody>
      </p:sp>
      <p:pic>
        <p:nvPicPr>
          <p:cNvPr id="5" name="Content Placeholder 4">
            <a:extLst>
              <a:ext uri="{FF2B5EF4-FFF2-40B4-BE49-F238E27FC236}">
                <a16:creationId xmlns:a16="http://schemas.microsoft.com/office/drawing/2014/main" id="{83026818-F6B9-4721-BCBD-D53758F550DD}"/>
              </a:ext>
            </a:extLst>
          </p:cNvPr>
          <p:cNvPicPr>
            <a:picLocks noGrp="1" noChangeAspect="1"/>
          </p:cNvPicPr>
          <p:nvPr>
            <p:ph idx="1"/>
          </p:nvPr>
        </p:nvPicPr>
        <p:blipFill>
          <a:blip r:embed="rId2"/>
          <a:stretch>
            <a:fillRect/>
          </a:stretch>
        </p:blipFill>
        <p:spPr>
          <a:xfrm>
            <a:off x="2767899" y="1576016"/>
            <a:ext cx="2438399" cy="2753030"/>
          </a:xfrm>
          <a:prstGeom prst="rect">
            <a:avLst/>
          </a:prstGeom>
        </p:spPr>
      </p:pic>
      <p:pic>
        <p:nvPicPr>
          <p:cNvPr id="6" name="Picture 5">
            <a:extLst>
              <a:ext uri="{FF2B5EF4-FFF2-40B4-BE49-F238E27FC236}">
                <a16:creationId xmlns:a16="http://schemas.microsoft.com/office/drawing/2014/main" id="{0F35EAED-9021-481A-9237-D6FC98AD3B79}"/>
              </a:ext>
            </a:extLst>
          </p:cNvPr>
          <p:cNvPicPr>
            <a:picLocks noChangeAspect="1"/>
          </p:cNvPicPr>
          <p:nvPr/>
        </p:nvPicPr>
        <p:blipFill>
          <a:blip r:embed="rId2"/>
          <a:stretch>
            <a:fillRect/>
          </a:stretch>
        </p:blipFill>
        <p:spPr>
          <a:xfrm>
            <a:off x="6985702" y="1576017"/>
            <a:ext cx="2438400" cy="2753033"/>
          </a:xfrm>
          <a:prstGeom prst="rect">
            <a:avLst/>
          </a:prstGeom>
        </p:spPr>
      </p:pic>
      <p:sp>
        <p:nvSpPr>
          <p:cNvPr id="7" name="TextBox 6">
            <a:extLst>
              <a:ext uri="{FF2B5EF4-FFF2-40B4-BE49-F238E27FC236}">
                <a16:creationId xmlns:a16="http://schemas.microsoft.com/office/drawing/2014/main" id="{02097491-BC12-4A8A-BBC5-5A9422793DB5}"/>
              </a:ext>
            </a:extLst>
          </p:cNvPr>
          <p:cNvSpPr txBox="1"/>
          <p:nvPr/>
        </p:nvSpPr>
        <p:spPr>
          <a:xfrm>
            <a:off x="3137916" y="2660144"/>
            <a:ext cx="1473708" cy="584775"/>
          </a:xfrm>
          <a:prstGeom prst="rect">
            <a:avLst/>
          </a:prstGeom>
          <a:solidFill>
            <a:schemeClr val="bg1"/>
          </a:solidFill>
        </p:spPr>
        <p:txBody>
          <a:bodyPr wrap="square" rtlCol="0">
            <a:spAutoFit/>
          </a:bodyPr>
          <a:lstStyle/>
          <a:p>
            <a:r>
              <a:rPr lang="en-US" sz="3200" dirty="0">
                <a:solidFill>
                  <a:prstClr val="black"/>
                </a:solidFill>
                <a:latin typeface="Calibri"/>
              </a:rPr>
              <a:t>MERV 8</a:t>
            </a:r>
          </a:p>
        </p:txBody>
      </p:sp>
      <p:sp>
        <p:nvSpPr>
          <p:cNvPr id="9" name="TextBox 8">
            <a:extLst>
              <a:ext uri="{FF2B5EF4-FFF2-40B4-BE49-F238E27FC236}">
                <a16:creationId xmlns:a16="http://schemas.microsoft.com/office/drawing/2014/main" id="{1D64F043-0A50-47A6-9455-A62929CA87C9}"/>
              </a:ext>
            </a:extLst>
          </p:cNvPr>
          <p:cNvSpPr txBox="1"/>
          <p:nvPr/>
        </p:nvSpPr>
        <p:spPr>
          <a:xfrm>
            <a:off x="7351776" y="2676493"/>
            <a:ext cx="1702308" cy="584775"/>
          </a:xfrm>
          <a:prstGeom prst="rect">
            <a:avLst/>
          </a:prstGeom>
          <a:solidFill>
            <a:schemeClr val="bg1"/>
          </a:solidFill>
        </p:spPr>
        <p:txBody>
          <a:bodyPr wrap="square" rtlCol="0">
            <a:spAutoFit/>
          </a:bodyPr>
          <a:lstStyle/>
          <a:p>
            <a:r>
              <a:rPr lang="en-US" sz="3200" dirty="0">
                <a:solidFill>
                  <a:prstClr val="black"/>
                </a:solidFill>
                <a:latin typeface="Calibri"/>
              </a:rPr>
              <a:t>MERV 13</a:t>
            </a:r>
          </a:p>
        </p:txBody>
      </p:sp>
      <p:sp>
        <p:nvSpPr>
          <p:cNvPr id="10" name="TextBox 9">
            <a:extLst>
              <a:ext uri="{FF2B5EF4-FFF2-40B4-BE49-F238E27FC236}">
                <a16:creationId xmlns:a16="http://schemas.microsoft.com/office/drawing/2014/main" id="{4DC31255-5D9D-426E-A403-AFDF30E01D16}"/>
              </a:ext>
            </a:extLst>
          </p:cNvPr>
          <p:cNvSpPr txBox="1"/>
          <p:nvPr/>
        </p:nvSpPr>
        <p:spPr>
          <a:xfrm>
            <a:off x="5679947" y="2537032"/>
            <a:ext cx="838200" cy="707886"/>
          </a:xfrm>
          <a:prstGeom prst="rect">
            <a:avLst/>
          </a:prstGeom>
          <a:noFill/>
        </p:spPr>
        <p:txBody>
          <a:bodyPr wrap="square" rtlCol="0">
            <a:spAutoFit/>
          </a:bodyPr>
          <a:lstStyle/>
          <a:p>
            <a:r>
              <a:rPr lang="en-US" sz="4000" dirty="0">
                <a:solidFill>
                  <a:prstClr val="black"/>
                </a:solidFill>
                <a:latin typeface="Calibri"/>
              </a:rPr>
              <a:t>VS.</a:t>
            </a:r>
          </a:p>
        </p:txBody>
      </p:sp>
      <p:sp>
        <p:nvSpPr>
          <p:cNvPr id="11" name="TextBox 10">
            <a:extLst>
              <a:ext uri="{FF2B5EF4-FFF2-40B4-BE49-F238E27FC236}">
                <a16:creationId xmlns:a16="http://schemas.microsoft.com/office/drawing/2014/main" id="{936A507F-751B-4864-866F-EDD07C213A15}"/>
              </a:ext>
            </a:extLst>
          </p:cNvPr>
          <p:cNvSpPr txBox="1"/>
          <p:nvPr/>
        </p:nvSpPr>
        <p:spPr>
          <a:xfrm>
            <a:off x="2767898" y="5010538"/>
            <a:ext cx="7239000" cy="1077218"/>
          </a:xfrm>
          <a:prstGeom prst="rect">
            <a:avLst/>
          </a:prstGeom>
          <a:noFill/>
        </p:spPr>
        <p:txBody>
          <a:bodyPr wrap="square" rtlCol="0">
            <a:spAutoFit/>
          </a:bodyPr>
          <a:lstStyle/>
          <a:p>
            <a:pPr marL="285750" indent="-285750">
              <a:buFont typeface="Arial" panose="020B0604020202020204" pitchFamily="34" charset="0"/>
              <a:buChar char="•"/>
            </a:pPr>
            <a:r>
              <a:rPr lang="en-US" sz="3200" dirty="0">
                <a:solidFill>
                  <a:prstClr val="black"/>
                </a:solidFill>
                <a:latin typeface="Calibri"/>
              </a:rPr>
              <a:t>Unit cost 2.5 to 3 times more</a:t>
            </a:r>
          </a:p>
          <a:p>
            <a:pPr marL="285750" indent="-285750">
              <a:buFont typeface="Arial" panose="020B0604020202020204" pitchFamily="34" charset="0"/>
              <a:buChar char="•"/>
            </a:pPr>
            <a:r>
              <a:rPr lang="en-US" sz="3200" dirty="0">
                <a:solidFill>
                  <a:prstClr val="black"/>
                </a:solidFill>
                <a:latin typeface="Calibri"/>
              </a:rPr>
              <a:t>Increased utility costs</a:t>
            </a:r>
          </a:p>
        </p:txBody>
      </p:sp>
    </p:spTree>
    <p:extLst>
      <p:ext uri="{BB962C8B-B14F-4D97-AF65-F5344CB8AC3E}">
        <p14:creationId xmlns:p14="http://schemas.microsoft.com/office/powerpoint/2010/main" val="2648974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FFBA3ACD-2BBE-48B5-882F-042ECFB236A8}"/>
              </a:ext>
            </a:extLst>
          </p:cNvPr>
          <p:cNvSpPr>
            <a:spLocks noGrp="1"/>
          </p:cNvSpPr>
          <p:nvPr>
            <p:ph type="title"/>
          </p:nvPr>
        </p:nvSpPr>
        <p:spPr>
          <a:xfrm>
            <a:off x="1981199" y="111427"/>
            <a:ext cx="8229600" cy="1143000"/>
          </a:xfrm>
        </p:spPr>
        <p:txBody>
          <a:bodyPr/>
          <a:lstStyle/>
          <a:p>
            <a:r>
              <a:rPr lang="en-US" dirty="0"/>
              <a:t>Decisions…Decisions…</a:t>
            </a:r>
          </a:p>
        </p:txBody>
      </p:sp>
      <p:pic>
        <p:nvPicPr>
          <p:cNvPr id="5" name="Content Placeholder 4">
            <a:extLst>
              <a:ext uri="{FF2B5EF4-FFF2-40B4-BE49-F238E27FC236}">
                <a16:creationId xmlns:a16="http://schemas.microsoft.com/office/drawing/2014/main" id="{1112FF28-E33B-43C5-83FC-A809A6098995}"/>
              </a:ext>
            </a:extLst>
          </p:cNvPr>
          <p:cNvPicPr>
            <a:picLocks noGrp="1" noChangeAspect="1"/>
          </p:cNvPicPr>
          <p:nvPr>
            <p:ph idx="1"/>
          </p:nvPr>
        </p:nvPicPr>
        <p:blipFill>
          <a:blip r:embed="rId3"/>
          <a:stretch>
            <a:fillRect/>
          </a:stretch>
        </p:blipFill>
        <p:spPr>
          <a:xfrm>
            <a:off x="4661631" y="1372347"/>
            <a:ext cx="2143125" cy="2143125"/>
          </a:xfrm>
          <a:prstGeom prst="rect">
            <a:avLst/>
          </a:prstGeom>
        </p:spPr>
      </p:pic>
      <p:pic>
        <p:nvPicPr>
          <p:cNvPr id="6" name="Picture 5">
            <a:extLst>
              <a:ext uri="{FF2B5EF4-FFF2-40B4-BE49-F238E27FC236}">
                <a16:creationId xmlns:a16="http://schemas.microsoft.com/office/drawing/2014/main" id="{DDDE20A0-5C14-4FA7-8CAF-31DD62076ABA}"/>
              </a:ext>
            </a:extLst>
          </p:cNvPr>
          <p:cNvPicPr>
            <a:picLocks noChangeAspect="1"/>
          </p:cNvPicPr>
          <p:nvPr/>
        </p:nvPicPr>
        <p:blipFill>
          <a:blip r:embed="rId4"/>
          <a:stretch>
            <a:fillRect/>
          </a:stretch>
        </p:blipFill>
        <p:spPr>
          <a:xfrm>
            <a:off x="7914514" y="1281859"/>
            <a:ext cx="1866900" cy="1866900"/>
          </a:xfrm>
          <a:prstGeom prst="rect">
            <a:avLst/>
          </a:prstGeom>
        </p:spPr>
      </p:pic>
      <p:pic>
        <p:nvPicPr>
          <p:cNvPr id="7" name="Picture 6">
            <a:extLst>
              <a:ext uri="{FF2B5EF4-FFF2-40B4-BE49-F238E27FC236}">
                <a16:creationId xmlns:a16="http://schemas.microsoft.com/office/drawing/2014/main" id="{1F717146-3338-4F03-89C2-20E5655DEFBE}"/>
              </a:ext>
            </a:extLst>
          </p:cNvPr>
          <p:cNvPicPr>
            <a:picLocks noChangeAspect="1"/>
          </p:cNvPicPr>
          <p:nvPr/>
        </p:nvPicPr>
        <p:blipFill>
          <a:blip r:embed="rId5"/>
          <a:stretch>
            <a:fillRect/>
          </a:stretch>
        </p:blipFill>
        <p:spPr>
          <a:xfrm>
            <a:off x="2063497" y="1281859"/>
            <a:ext cx="1971675" cy="2324100"/>
          </a:xfrm>
          <a:prstGeom prst="rect">
            <a:avLst/>
          </a:prstGeom>
        </p:spPr>
      </p:pic>
      <p:pic>
        <p:nvPicPr>
          <p:cNvPr id="8" name="Picture 7">
            <a:extLst>
              <a:ext uri="{FF2B5EF4-FFF2-40B4-BE49-F238E27FC236}">
                <a16:creationId xmlns:a16="http://schemas.microsoft.com/office/drawing/2014/main" id="{4D3A86FA-3079-449B-AE8C-AD4978E111CF}"/>
              </a:ext>
            </a:extLst>
          </p:cNvPr>
          <p:cNvPicPr>
            <a:picLocks noChangeAspect="1"/>
          </p:cNvPicPr>
          <p:nvPr/>
        </p:nvPicPr>
        <p:blipFill>
          <a:blip r:embed="rId6"/>
          <a:stretch>
            <a:fillRect/>
          </a:stretch>
        </p:blipFill>
        <p:spPr>
          <a:xfrm>
            <a:off x="4571142" y="3915537"/>
            <a:ext cx="2324100" cy="2324100"/>
          </a:xfrm>
          <a:prstGeom prst="rect">
            <a:avLst/>
          </a:prstGeom>
        </p:spPr>
      </p:pic>
      <p:pic>
        <p:nvPicPr>
          <p:cNvPr id="12" name="Picture 11">
            <a:extLst>
              <a:ext uri="{FF2B5EF4-FFF2-40B4-BE49-F238E27FC236}">
                <a16:creationId xmlns:a16="http://schemas.microsoft.com/office/drawing/2014/main" id="{1E604A58-B8C9-4605-A29D-09133A63EC24}"/>
              </a:ext>
            </a:extLst>
          </p:cNvPr>
          <p:cNvPicPr>
            <a:picLocks noChangeAspect="1"/>
          </p:cNvPicPr>
          <p:nvPr/>
        </p:nvPicPr>
        <p:blipFill>
          <a:blip r:embed="rId7"/>
          <a:stretch>
            <a:fillRect/>
          </a:stretch>
        </p:blipFill>
        <p:spPr>
          <a:xfrm>
            <a:off x="2133601" y="4114801"/>
            <a:ext cx="2143125" cy="2143125"/>
          </a:xfrm>
          <a:prstGeom prst="rect">
            <a:avLst/>
          </a:prstGeom>
        </p:spPr>
      </p:pic>
      <p:pic>
        <p:nvPicPr>
          <p:cNvPr id="15" name="Picture 14">
            <a:extLst>
              <a:ext uri="{FF2B5EF4-FFF2-40B4-BE49-F238E27FC236}">
                <a16:creationId xmlns:a16="http://schemas.microsoft.com/office/drawing/2014/main" id="{E12CA659-945E-4800-9E1C-3493B38CCB2F}"/>
              </a:ext>
            </a:extLst>
          </p:cNvPr>
          <p:cNvPicPr>
            <a:picLocks noChangeAspect="1"/>
          </p:cNvPicPr>
          <p:nvPr/>
        </p:nvPicPr>
        <p:blipFill>
          <a:blip r:embed="rId8"/>
          <a:stretch>
            <a:fillRect/>
          </a:stretch>
        </p:blipFill>
        <p:spPr>
          <a:xfrm>
            <a:off x="6895242" y="3276600"/>
            <a:ext cx="3276600" cy="3276600"/>
          </a:xfrm>
          <a:prstGeom prst="rect">
            <a:avLst/>
          </a:prstGeom>
        </p:spPr>
      </p:pic>
    </p:spTree>
    <p:extLst>
      <p:ext uri="{BB962C8B-B14F-4D97-AF65-F5344CB8AC3E}">
        <p14:creationId xmlns:p14="http://schemas.microsoft.com/office/powerpoint/2010/main" val="25537312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94A2CCC2-B03F-4852-BCC5-A412EFF72474}"/>
              </a:ext>
            </a:extLst>
          </p:cNvPr>
          <p:cNvSpPr txBox="1"/>
          <p:nvPr/>
        </p:nvSpPr>
        <p:spPr>
          <a:xfrm>
            <a:off x="4021472" y="262426"/>
            <a:ext cx="3302321" cy="769441"/>
          </a:xfrm>
          <a:prstGeom prst="rect">
            <a:avLst/>
          </a:prstGeom>
          <a:noFill/>
          <a:ln w="57150" cap="flat">
            <a:solidFill>
              <a:schemeClr val="tx1"/>
            </a:solidFill>
            <a:round/>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M&amp;O Budget</a:t>
            </a:r>
          </a:p>
        </p:txBody>
      </p:sp>
      <p:sp>
        <p:nvSpPr>
          <p:cNvPr id="13" name="TextBox 12">
            <a:extLst>
              <a:ext uri="{FF2B5EF4-FFF2-40B4-BE49-F238E27FC236}">
                <a16:creationId xmlns:a16="http://schemas.microsoft.com/office/drawing/2014/main" id="{775280EC-D6C2-437B-8F0C-C303FF1C75A9}"/>
              </a:ext>
            </a:extLst>
          </p:cNvPr>
          <p:cNvSpPr txBox="1"/>
          <p:nvPr/>
        </p:nvSpPr>
        <p:spPr>
          <a:xfrm>
            <a:off x="637655" y="940401"/>
            <a:ext cx="2485052" cy="707886"/>
          </a:xfrm>
          <a:prstGeom prst="rect">
            <a:avLst/>
          </a:prstGeom>
          <a:noFill/>
          <a:ln w="38100" cap="flat">
            <a:solidFill>
              <a:schemeClr val="tx1"/>
            </a:solidFill>
            <a:round/>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Operations</a:t>
            </a:r>
          </a:p>
        </p:txBody>
      </p:sp>
      <p:sp>
        <p:nvSpPr>
          <p:cNvPr id="14" name="TextBox 13">
            <a:extLst>
              <a:ext uri="{FF2B5EF4-FFF2-40B4-BE49-F238E27FC236}">
                <a16:creationId xmlns:a16="http://schemas.microsoft.com/office/drawing/2014/main" id="{347CA13F-7E5C-4AC6-B6AD-4FA8AAEABDA3}"/>
              </a:ext>
            </a:extLst>
          </p:cNvPr>
          <p:cNvSpPr txBox="1"/>
          <p:nvPr/>
        </p:nvSpPr>
        <p:spPr>
          <a:xfrm>
            <a:off x="8132566" y="949456"/>
            <a:ext cx="1614323" cy="707886"/>
          </a:xfrm>
          <a:prstGeom prst="rect">
            <a:avLst/>
          </a:prstGeom>
          <a:noFill/>
          <a:ln w="38100" cap="flat">
            <a:solidFill>
              <a:schemeClr val="tx1"/>
            </a:solidFill>
            <a:round/>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Capital</a:t>
            </a:r>
          </a:p>
        </p:txBody>
      </p:sp>
      <p:sp>
        <p:nvSpPr>
          <p:cNvPr id="15" name="TextBox 14">
            <a:extLst>
              <a:ext uri="{FF2B5EF4-FFF2-40B4-BE49-F238E27FC236}">
                <a16:creationId xmlns:a16="http://schemas.microsoft.com/office/drawing/2014/main" id="{C3A8692C-E9EA-40E8-8D52-BBB7C9070308}"/>
              </a:ext>
            </a:extLst>
          </p:cNvPr>
          <p:cNvSpPr txBox="1"/>
          <p:nvPr/>
        </p:nvSpPr>
        <p:spPr>
          <a:xfrm>
            <a:off x="1359157" y="4517313"/>
            <a:ext cx="1688840" cy="646331"/>
          </a:xfrm>
          <a:prstGeom prst="rect">
            <a:avLst/>
          </a:prstGeom>
          <a:noFill/>
          <a:ln cap="flat">
            <a:solidFill>
              <a:schemeClr val="tx1"/>
            </a:solidFill>
            <a:round/>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General</a:t>
            </a:r>
          </a:p>
        </p:txBody>
      </p:sp>
      <p:sp>
        <p:nvSpPr>
          <p:cNvPr id="16" name="TextBox 15">
            <a:extLst>
              <a:ext uri="{FF2B5EF4-FFF2-40B4-BE49-F238E27FC236}">
                <a16:creationId xmlns:a16="http://schemas.microsoft.com/office/drawing/2014/main" id="{2487D62E-B099-4CF0-9112-272A64D49FB3}"/>
              </a:ext>
            </a:extLst>
          </p:cNvPr>
          <p:cNvSpPr txBox="1"/>
          <p:nvPr/>
        </p:nvSpPr>
        <p:spPr>
          <a:xfrm>
            <a:off x="1359157" y="2001399"/>
            <a:ext cx="1797697" cy="646331"/>
          </a:xfrm>
          <a:prstGeom prst="rect">
            <a:avLst/>
          </a:prstGeom>
          <a:noFill/>
          <a:ln cap="flat">
            <a:solidFill>
              <a:schemeClr val="tx1"/>
            </a:solidFill>
            <a:round/>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Staffing</a:t>
            </a:r>
          </a:p>
        </p:txBody>
      </p:sp>
      <p:sp>
        <p:nvSpPr>
          <p:cNvPr id="17" name="TextBox 16">
            <a:extLst>
              <a:ext uri="{FF2B5EF4-FFF2-40B4-BE49-F238E27FC236}">
                <a16:creationId xmlns:a16="http://schemas.microsoft.com/office/drawing/2014/main" id="{60133B44-F04E-4394-89F3-3DE089D06944}"/>
              </a:ext>
            </a:extLst>
          </p:cNvPr>
          <p:cNvSpPr txBox="1"/>
          <p:nvPr/>
        </p:nvSpPr>
        <p:spPr>
          <a:xfrm>
            <a:off x="1360713" y="3042375"/>
            <a:ext cx="1796141" cy="646331"/>
          </a:xfrm>
          <a:prstGeom prst="rect">
            <a:avLst/>
          </a:prstGeom>
          <a:noFill/>
          <a:ln cap="flat">
            <a:solidFill>
              <a:schemeClr val="tx1"/>
            </a:solidFill>
            <a:round/>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Utilities</a:t>
            </a:r>
          </a:p>
        </p:txBody>
      </p:sp>
      <p:sp>
        <p:nvSpPr>
          <p:cNvPr id="18" name="TextBox 17">
            <a:extLst>
              <a:ext uri="{FF2B5EF4-FFF2-40B4-BE49-F238E27FC236}">
                <a16:creationId xmlns:a16="http://schemas.microsoft.com/office/drawing/2014/main" id="{17B518FA-5B29-4B91-9C7A-2106A59AAAD7}"/>
              </a:ext>
            </a:extLst>
          </p:cNvPr>
          <p:cNvSpPr txBox="1"/>
          <p:nvPr/>
        </p:nvSpPr>
        <p:spPr>
          <a:xfrm>
            <a:off x="3480318" y="4517313"/>
            <a:ext cx="1934546" cy="584775"/>
          </a:xfrm>
          <a:prstGeom prst="rect">
            <a:avLst/>
          </a:prstGeom>
          <a:noFill/>
          <a:ln cap="flat">
            <a:solidFill>
              <a:schemeClr val="tx1"/>
            </a:solidFill>
            <a:round/>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Mandated</a:t>
            </a:r>
          </a:p>
        </p:txBody>
      </p:sp>
      <p:sp>
        <p:nvSpPr>
          <p:cNvPr id="19" name="TextBox 18">
            <a:extLst>
              <a:ext uri="{FF2B5EF4-FFF2-40B4-BE49-F238E27FC236}">
                <a16:creationId xmlns:a16="http://schemas.microsoft.com/office/drawing/2014/main" id="{95158B70-618E-4EA7-AC18-006F3A141D62}"/>
              </a:ext>
            </a:extLst>
          </p:cNvPr>
          <p:cNvSpPr txBox="1"/>
          <p:nvPr/>
        </p:nvSpPr>
        <p:spPr>
          <a:xfrm>
            <a:off x="3480318" y="3852255"/>
            <a:ext cx="1688840" cy="584775"/>
          </a:xfrm>
          <a:prstGeom prst="rect">
            <a:avLst/>
          </a:prstGeom>
          <a:noFill/>
          <a:ln cap="flat">
            <a:solidFill>
              <a:schemeClr val="tx1"/>
            </a:solidFill>
            <a:round/>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Reactive</a:t>
            </a:r>
          </a:p>
        </p:txBody>
      </p:sp>
      <p:sp>
        <p:nvSpPr>
          <p:cNvPr id="20" name="TextBox 19">
            <a:extLst>
              <a:ext uri="{FF2B5EF4-FFF2-40B4-BE49-F238E27FC236}">
                <a16:creationId xmlns:a16="http://schemas.microsoft.com/office/drawing/2014/main" id="{64F05C73-0948-488D-94D1-457E6B6644F2}"/>
              </a:ext>
            </a:extLst>
          </p:cNvPr>
          <p:cNvSpPr txBox="1"/>
          <p:nvPr/>
        </p:nvSpPr>
        <p:spPr>
          <a:xfrm>
            <a:off x="8552354" y="1896884"/>
            <a:ext cx="2245029" cy="1200329"/>
          </a:xfrm>
          <a:prstGeom prst="rect">
            <a:avLst/>
          </a:prstGeom>
          <a:noFill/>
          <a:ln cap="flat">
            <a:solidFill>
              <a:schemeClr val="tx1"/>
            </a:solidFill>
            <a:round/>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Equipment Life Cycle</a:t>
            </a:r>
          </a:p>
        </p:txBody>
      </p:sp>
      <p:sp>
        <p:nvSpPr>
          <p:cNvPr id="21" name="TextBox 20">
            <a:extLst>
              <a:ext uri="{FF2B5EF4-FFF2-40B4-BE49-F238E27FC236}">
                <a16:creationId xmlns:a16="http://schemas.microsoft.com/office/drawing/2014/main" id="{68CABEE3-C409-4D33-A604-25FBC52547A7}"/>
              </a:ext>
            </a:extLst>
          </p:cNvPr>
          <p:cNvSpPr txBox="1"/>
          <p:nvPr/>
        </p:nvSpPr>
        <p:spPr>
          <a:xfrm>
            <a:off x="8552354" y="4053491"/>
            <a:ext cx="2678009" cy="1200329"/>
          </a:xfrm>
          <a:prstGeom prst="rect">
            <a:avLst/>
          </a:prstGeom>
          <a:noFill/>
          <a:ln cap="flat">
            <a:solidFill>
              <a:schemeClr val="tx1"/>
            </a:solidFill>
            <a:round/>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Major Replacement</a:t>
            </a:r>
          </a:p>
        </p:txBody>
      </p:sp>
      <p:sp>
        <p:nvSpPr>
          <p:cNvPr id="22" name="TextBox 21">
            <a:extLst>
              <a:ext uri="{FF2B5EF4-FFF2-40B4-BE49-F238E27FC236}">
                <a16:creationId xmlns:a16="http://schemas.microsoft.com/office/drawing/2014/main" id="{F990CDC7-DB70-49F0-A477-D3B681CD825E}"/>
              </a:ext>
            </a:extLst>
          </p:cNvPr>
          <p:cNvSpPr txBox="1"/>
          <p:nvPr/>
        </p:nvSpPr>
        <p:spPr>
          <a:xfrm>
            <a:off x="3480318" y="1787104"/>
            <a:ext cx="2037183" cy="584775"/>
          </a:xfrm>
          <a:prstGeom prst="rect">
            <a:avLst/>
          </a:prstGeom>
          <a:noFill/>
          <a:ln cap="flat">
            <a:solidFill>
              <a:schemeClr val="tx1"/>
            </a:solidFill>
            <a:round/>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Employees</a:t>
            </a:r>
          </a:p>
        </p:txBody>
      </p:sp>
      <p:sp>
        <p:nvSpPr>
          <p:cNvPr id="23" name="TextBox 22">
            <a:extLst>
              <a:ext uri="{FF2B5EF4-FFF2-40B4-BE49-F238E27FC236}">
                <a16:creationId xmlns:a16="http://schemas.microsoft.com/office/drawing/2014/main" id="{F046D536-E9E4-49FB-A190-F72D0010BF53}"/>
              </a:ext>
            </a:extLst>
          </p:cNvPr>
          <p:cNvSpPr txBox="1"/>
          <p:nvPr/>
        </p:nvSpPr>
        <p:spPr>
          <a:xfrm>
            <a:off x="3472543" y="2439368"/>
            <a:ext cx="2037182" cy="584775"/>
          </a:xfrm>
          <a:prstGeom prst="rect">
            <a:avLst/>
          </a:prstGeom>
          <a:noFill/>
          <a:ln cap="flat">
            <a:solidFill>
              <a:schemeClr val="tx1"/>
            </a:solidFill>
            <a:round/>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Contracted</a:t>
            </a:r>
          </a:p>
        </p:txBody>
      </p:sp>
      <p:sp>
        <p:nvSpPr>
          <p:cNvPr id="24" name="TextBox 23">
            <a:extLst>
              <a:ext uri="{FF2B5EF4-FFF2-40B4-BE49-F238E27FC236}">
                <a16:creationId xmlns:a16="http://schemas.microsoft.com/office/drawing/2014/main" id="{52C86E62-D95D-4D55-8572-341EB3DAA2E6}"/>
              </a:ext>
            </a:extLst>
          </p:cNvPr>
          <p:cNvSpPr txBox="1"/>
          <p:nvPr/>
        </p:nvSpPr>
        <p:spPr>
          <a:xfrm>
            <a:off x="3472543" y="5176923"/>
            <a:ext cx="3735417" cy="584775"/>
          </a:xfrm>
          <a:prstGeom prst="rect">
            <a:avLst/>
          </a:prstGeom>
          <a:noFill/>
          <a:ln cap="flat">
            <a:solidFill>
              <a:schemeClr val="tx1"/>
            </a:solidFill>
            <a:round/>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Planned-Preventative</a:t>
            </a:r>
          </a:p>
        </p:txBody>
      </p:sp>
      <p:cxnSp>
        <p:nvCxnSpPr>
          <p:cNvPr id="26" name="Connector: Elbow 25">
            <a:extLst>
              <a:ext uri="{FF2B5EF4-FFF2-40B4-BE49-F238E27FC236}">
                <a16:creationId xmlns:a16="http://schemas.microsoft.com/office/drawing/2014/main" id="{091BFF95-619D-4C79-AEC7-989B5324FD66}"/>
              </a:ext>
            </a:extLst>
          </p:cNvPr>
          <p:cNvCxnSpPr>
            <a:cxnSpLocks/>
            <a:stCxn id="12" idx="2"/>
            <a:endCxn id="13" idx="3"/>
          </p:cNvCxnSpPr>
          <p:nvPr/>
        </p:nvCxnSpPr>
        <p:spPr>
          <a:xfrm rot="5400000">
            <a:off x="4266432" y="-111858"/>
            <a:ext cx="262477" cy="2549926"/>
          </a:xfrm>
          <a:prstGeom prst="bentConnector2">
            <a:avLst/>
          </a:prstGeom>
          <a:ln/>
        </p:spPr>
        <p:style>
          <a:lnRef idx="3">
            <a:schemeClr val="dk1"/>
          </a:lnRef>
          <a:fillRef idx="0">
            <a:schemeClr val="dk1"/>
          </a:fillRef>
          <a:effectRef idx="2">
            <a:schemeClr val="dk1"/>
          </a:effectRef>
          <a:fontRef idx="minor">
            <a:schemeClr val="tx1"/>
          </a:fontRef>
        </p:style>
      </p:cxnSp>
      <p:cxnSp>
        <p:nvCxnSpPr>
          <p:cNvPr id="38" name="Connector: Elbow 37">
            <a:extLst>
              <a:ext uri="{FF2B5EF4-FFF2-40B4-BE49-F238E27FC236}">
                <a16:creationId xmlns:a16="http://schemas.microsoft.com/office/drawing/2014/main" id="{B8320D9B-3EC5-4818-81FC-A1F56B26DB28}"/>
              </a:ext>
            </a:extLst>
          </p:cNvPr>
          <p:cNvCxnSpPr>
            <a:cxnSpLocks/>
            <a:endCxn id="16" idx="1"/>
          </p:cNvCxnSpPr>
          <p:nvPr/>
        </p:nvCxnSpPr>
        <p:spPr>
          <a:xfrm rot="16200000" flipH="1">
            <a:off x="863812" y="1829220"/>
            <a:ext cx="667222" cy="323467"/>
          </a:xfrm>
          <a:prstGeom prst="bentConnector2">
            <a:avLst/>
          </a:prstGeom>
          <a:ln/>
        </p:spPr>
        <p:style>
          <a:lnRef idx="3">
            <a:schemeClr val="dk1"/>
          </a:lnRef>
          <a:fillRef idx="0">
            <a:schemeClr val="dk1"/>
          </a:fillRef>
          <a:effectRef idx="2">
            <a:schemeClr val="dk1"/>
          </a:effectRef>
          <a:fontRef idx="minor">
            <a:schemeClr val="tx1"/>
          </a:fontRef>
        </p:style>
      </p:cxnSp>
      <p:cxnSp>
        <p:nvCxnSpPr>
          <p:cNvPr id="42" name="Connector: Elbow 41">
            <a:extLst>
              <a:ext uri="{FF2B5EF4-FFF2-40B4-BE49-F238E27FC236}">
                <a16:creationId xmlns:a16="http://schemas.microsoft.com/office/drawing/2014/main" id="{CA31FBFE-BD8A-43F6-9CA6-FA20DFEA5659}"/>
              </a:ext>
            </a:extLst>
          </p:cNvPr>
          <p:cNvCxnSpPr>
            <a:cxnSpLocks/>
            <a:endCxn id="17" idx="1"/>
          </p:cNvCxnSpPr>
          <p:nvPr/>
        </p:nvCxnSpPr>
        <p:spPr>
          <a:xfrm rot="16200000" flipH="1">
            <a:off x="603599" y="2608426"/>
            <a:ext cx="1189207" cy="325022"/>
          </a:xfrm>
          <a:prstGeom prst="bentConnector2">
            <a:avLst/>
          </a:prstGeom>
          <a:ln/>
        </p:spPr>
        <p:style>
          <a:lnRef idx="3">
            <a:schemeClr val="dk1"/>
          </a:lnRef>
          <a:fillRef idx="0">
            <a:schemeClr val="dk1"/>
          </a:fillRef>
          <a:effectRef idx="2">
            <a:schemeClr val="dk1"/>
          </a:effectRef>
          <a:fontRef idx="minor">
            <a:schemeClr val="tx1"/>
          </a:fontRef>
        </p:style>
      </p:cxnSp>
      <p:cxnSp>
        <p:nvCxnSpPr>
          <p:cNvPr id="45" name="Connector: Elbow 44">
            <a:extLst>
              <a:ext uri="{FF2B5EF4-FFF2-40B4-BE49-F238E27FC236}">
                <a16:creationId xmlns:a16="http://schemas.microsoft.com/office/drawing/2014/main" id="{A943B078-7208-4814-920B-B9F6901F9A94}"/>
              </a:ext>
            </a:extLst>
          </p:cNvPr>
          <p:cNvCxnSpPr>
            <a:cxnSpLocks/>
            <a:endCxn id="15" idx="1"/>
          </p:cNvCxnSpPr>
          <p:nvPr/>
        </p:nvCxnSpPr>
        <p:spPr>
          <a:xfrm rot="16200000" flipH="1">
            <a:off x="459955" y="3941276"/>
            <a:ext cx="1474939" cy="323466"/>
          </a:xfrm>
          <a:prstGeom prst="bentConnector2">
            <a:avLst/>
          </a:prstGeom>
          <a:ln/>
        </p:spPr>
        <p:style>
          <a:lnRef idx="3">
            <a:schemeClr val="dk1"/>
          </a:lnRef>
          <a:fillRef idx="0">
            <a:schemeClr val="dk1"/>
          </a:fillRef>
          <a:effectRef idx="2">
            <a:schemeClr val="dk1"/>
          </a:effectRef>
          <a:fontRef idx="minor">
            <a:schemeClr val="tx1"/>
          </a:fontRef>
        </p:style>
      </p:cxnSp>
      <p:cxnSp>
        <p:nvCxnSpPr>
          <p:cNvPr id="48" name="Connector: Elbow 47">
            <a:extLst>
              <a:ext uri="{FF2B5EF4-FFF2-40B4-BE49-F238E27FC236}">
                <a16:creationId xmlns:a16="http://schemas.microsoft.com/office/drawing/2014/main" id="{0A106374-2385-48FC-B6E5-7D0388AE3C9A}"/>
              </a:ext>
            </a:extLst>
          </p:cNvPr>
          <p:cNvCxnSpPr>
            <a:cxnSpLocks/>
            <a:stCxn id="16" idx="3"/>
            <a:endCxn id="22" idx="1"/>
          </p:cNvCxnSpPr>
          <p:nvPr/>
        </p:nvCxnSpPr>
        <p:spPr>
          <a:xfrm flipV="1">
            <a:off x="3156854" y="2079492"/>
            <a:ext cx="323464" cy="245073"/>
          </a:xfrm>
          <a:prstGeom prst="bentConnector3">
            <a:avLst>
              <a:gd name="adj1" fmla="val 50000"/>
            </a:avLst>
          </a:prstGeom>
          <a:ln/>
        </p:spPr>
        <p:style>
          <a:lnRef idx="3">
            <a:schemeClr val="dk1"/>
          </a:lnRef>
          <a:fillRef idx="0">
            <a:schemeClr val="dk1"/>
          </a:fillRef>
          <a:effectRef idx="2">
            <a:schemeClr val="dk1"/>
          </a:effectRef>
          <a:fontRef idx="minor">
            <a:schemeClr val="tx1"/>
          </a:fontRef>
        </p:style>
      </p:cxnSp>
      <p:cxnSp>
        <p:nvCxnSpPr>
          <p:cNvPr id="51" name="Connector: Elbow 50">
            <a:extLst>
              <a:ext uri="{FF2B5EF4-FFF2-40B4-BE49-F238E27FC236}">
                <a16:creationId xmlns:a16="http://schemas.microsoft.com/office/drawing/2014/main" id="{417BEAD6-0C1A-4FCC-87A9-6A8F70487298}"/>
              </a:ext>
            </a:extLst>
          </p:cNvPr>
          <p:cNvCxnSpPr>
            <a:cxnSpLocks/>
          </p:cNvCxnSpPr>
          <p:nvPr/>
        </p:nvCxnSpPr>
        <p:spPr>
          <a:xfrm>
            <a:off x="3156854" y="2316953"/>
            <a:ext cx="323464" cy="195377"/>
          </a:xfrm>
          <a:prstGeom prst="bentConnector3">
            <a:avLst>
              <a:gd name="adj1" fmla="val 50000"/>
            </a:avLst>
          </a:prstGeom>
          <a:ln/>
        </p:spPr>
        <p:style>
          <a:lnRef idx="3">
            <a:schemeClr val="dk1"/>
          </a:lnRef>
          <a:fillRef idx="0">
            <a:schemeClr val="dk1"/>
          </a:fillRef>
          <a:effectRef idx="2">
            <a:schemeClr val="dk1"/>
          </a:effectRef>
          <a:fontRef idx="minor">
            <a:schemeClr val="tx1"/>
          </a:fontRef>
        </p:style>
      </p:cxnSp>
      <p:cxnSp>
        <p:nvCxnSpPr>
          <p:cNvPr id="73" name="Connector: Elbow 72">
            <a:extLst>
              <a:ext uri="{FF2B5EF4-FFF2-40B4-BE49-F238E27FC236}">
                <a16:creationId xmlns:a16="http://schemas.microsoft.com/office/drawing/2014/main" id="{749D85AA-9223-4298-9B59-987B7F68B65B}"/>
              </a:ext>
            </a:extLst>
          </p:cNvPr>
          <p:cNvCxnSpPr>
            <a:cxnSpLocks/>
          </p:cNvCxnSpPr>
          <p:nvPr/>
        </p:nvCxnSpPr>
        <p:spPr>
          <a:xfrm flipV="1">
            <a:off x="3047997" y="3957820"/>
            <a:ext cx="432321" cy="695836"/>
          </a:xfrm>
          <a:prstGeom prst="bentConnector3">
            <a:avLst>
              <a:gd name="adj1" fmla="val 56475"/>
            </a:avLst>
          </a:prstGeom>
          <a:ln/>
        </p:spPr>
        <p:style>
          <a:lnRef idx="3">
            <a:schemeClr val="dk1"/>
          </a:lnRef>
          <a:fillRef idx="0">
            <a:schemeClr val="dk1"/>
          </a:fillRef>
          <a:effectRef idx="2">
            <a:schemeClr val="dk1"/>
          </a:effectRef>
          <a:fontRef idx="minor">
            <a:schemeClr val="tx1"/>
          </a:fontRef>
        </p:style>
      </p:cxnSp>
      <p:cxnSp>
        <p:nvCxnSpPr>
          <p:cNvPr id="84" name="Connector: Elbow 83">
            <a:extLst>
              <a:ext uri="{FF2B5EF4-FFF2-40B4-BE49-F238E27FC236}">
                <a16:creationId xmlns:a16="http://schemas.microsoft.com/office/drawing/2014/main" id="{847CD8DB-47A5-47F1-9D73-3D48F436000C}"/>
              </a:ext>
            </a:extLst>
          </p:cNvPr>
          <p:cNvCxnSpPr>
            <a:cxnSpLocks/>
            <a:endCxn id="24" idx="1"/>
          </p:cNvCxnSpPr>
          <p:nvPr/>
        </p:nvCxnSpPr>
        <p:spPr>
          <a:xfrm>
            <a:off x="3047999" y="5102090"/>
            <a:ext cx="424544" cy="367221"/>
          </a:xfrm>
          <a:prstGeom prst="bentConnector3">
            <a:avLst>
              <a:gd name="adj1" fmla="val 50000"/>
            </a:avLst>
          </a:prstGeom>
          <a:ln/>
        </p:spPr>
        <p:style>
          <a:lnRef idx="3">
            <a:schemeClr val="dk1"/>
          </a:lnRef>
          <a:fillRef idx="0">
            <a:schemeClr val="dk1"/>
          </a:fillRef>
          <a:effectRef idx="2">
            <a:schemeClr val="dk1"/>
          </a:effectRef>
          <a:fontRef idx="minor">
            <a:schemeClr val="tx1"/>
          </a:fontRef>
        </p:style>
      </p:cxnSp>
      <p:cxnSp>
        <p:nvCxnSpPr>
          <p:cNvPr id="88" name="Connector: Elbow 87">
            <a:extLst>
              <a:ext uri="{FF2B5EF4-FFF2-40B4-BE49-F238E27FC236}">
                <a16:creationId xmlns:a16="http://schemas.microsoft.com/office/drawing/2014/main" id="{73192420-3C9E-4EBF-BB11-4816D1D122C5}"/>
              </a:ext>
            </a:extLst>
          </p:cNvPr>
          <p:cNvCxnSpPr>
            <a:cxnSpLocks/>
            <a:stCxn id="20" idx="1"/>
          </p:cNvCxnSpPr>
          <p:nvPr/>
        </p:nvCxnSpPr>
        <p:spPr>
          <a:xfrm rot="10800000">
            <a:off x="8363548" y="1673767"/>
            <a:ext cx="188807" cy="823283"/>
          </a:xfrm>
          <a:prstGeom prst="bentConnector2">
            <a:avLst/>
          </a:prstGeom>
          <a:ln/>
        </p:spPr>
        <p:style>
          <a:lnRef idx="3">
            <a:schemeClr val="dk1"/>
          </a:lnRef>
          <a:fillRef idx="0">
            <a:schemeClr val="dk1"/>
          </a:fillRef>
          <a:effectRef idx="2">
            <a:schemeClr val="dk1"/>
          </a:effectRef>
          <a:fontRef idx="minor">
            <a:schemeClr val="tx1"/>
          </a:fontRef>
        </p:style>
      </p:cxnSp>
      <p:cxnSp>
        <p:nvCxnSpPr>
          <p:cNvPr id="94" name="Connector: Elbow 93">
            <a:extLst>
              <a:ext uri="{FF2B5EF4-FFF2-40B4-BE49-F238E27FC236}">
                <a16:creationId xmlns:a16="http://schemas.microsoft.com/office/drawing/2014/main" id="{C0151FDB-1C49-4676-BE14-52139939AEE0}"/>
              </a:ext>
            </a:extLst>
          </p:cNvPr>
          <p:cNvCxnSpPr>
            <a:cxnSpLocks/>
          </p:cNvCxnSpPr>
          <p:nvPr/>
        </p:nvCxnSpPr>
        <p:spPr>
          <a:xfrm rot="10800000">
            <a:off x="8367473" y="2484905"/>
            <a:ext cx="188809" cy="1042375"/>
          </a:xfrm>
          <a:prstGeom prst="bentConnector2">
            <a:avLst/>
          </a:prstGeom>
          <a:ln/>
        </p:spPr>
        <p:style>
          <a:lnRef idx="3">
            <a:schemeClr val="dk1"/>
          </a:lnRef>
          <a:fillRef idx="0">
            <a:schemeClr val="dk1"/>
          </a:fillRef>
          <a:effectRef idx="2">
            <a:schemeClr val="dk1"/>
          </a:effectRef>
          <a:fontRef idx="minor">
            <a:schemeClr val="tx1"/>
          </a:fontRef>
        </p:style>
      </p:cxnSp>
      <p:cxnSp>
        <p:nvCxnSpPr>
          <p:cNvPr id="135" name="Straight Connector 134">
            <a:extLst>
              <a:ext uri="{FF2B5EF4-FFF2-40B4-BE49-F238E27FC236}">
                <a16:creationId xmlns:a16="http://schemas.microsoft.com/office/drawing/2014/main" id="{A79DDF88-E5C8-417A-8906-9FD974BED054}"/>
              </a:ext>
            </a:extLst>
          </p:cNvPr>
          <p:cNvCxnSpPr>
            <a:cxnSpLocks/>
          </p:cNvCxnSpPr>
          <p:nvPr/>
        </p:nvCxnSpPr>
        <p:spPr>
          <a:xfrm>
            <a:off x="3047997" y="4920347"/>
            <a:ext cx="432321" cy="0"/>
          </a:xfrm>
          <a:prstGeom prst="line">
            <a:avLst/>
          </a:prstGeom>
          <a:ln/>
        </p:spPr>
        <p:style>
          <a:lnRef idx="3">
            <a:schemeClr val="dk1"/>
          </a:lnRef>
          <a:fillRef idx="0">
            <a:schemeClr val="dk1"/>
          </a:fillRef>
          <a:effectRef idx="2">
            <a:schemeClr val="dk1"/>
          </a:effectRef>
          <a:fontRef idx="minor">
            <a:schemeClr val="tx1"/>
          </a:fontRef>
        </p:style>
      </p:cxnSp>
      <p:cxnSp>
        <p:nvCxnSpPr>
          <p:cNvPr id="183" name="Connector: Elbow 182">
            <a:extLst>
              <a:ext uri="{FF2B5EF4-FFF2-40B4-BE49-F238E27FC236}">
                <a16:creationId xmlns:a16="http://schemas.microsoft.com/office/drawing/2014/main" id="{49D1CF87-448F-4E69-966B-0A2B26141034}"/>
              </a:ext>
            </a:extLst>
          </p:cNvPr>
          <p:cNvCxnSpPr>
            <a:cxnSpLocks/>
          </p:cNvCxnSpPr>
          <p:nvPr/>
        </p:nvCxnSpPr>
        <p:spPr>
          <a:xfrm>
            <a:off x="6089264" y="1048097"/>
            <a:ext cx="2036566" cy="299326"/>
          </a:xfrm>
          <a:prstGeom prst="bentConnector3">
            <a:avLst>
              <a:gd name="adj1" fmla="val -60"/>
            </a:avLst>
          </a:prstGeom>
          <a:ln/>
        </p:spPr>
        <p:style>
          <a:lnRef idx="3">
            <a:schemeClr val="dk1"/>
          </a:lnRef>
          <a:fillRef idx="0">
            <a:schemeClr val="dk1"/>
          </a:fillRef>
          <a:effectRef idx="2">
            <a:schemeClr val="dk1"/>
          </a:effectRef>
          <a:fontRef idx="minor">
            <a:schemeClr val="tx1"/>
          </a:fontRef>
        </p:style>
      </p:cxnSp>
      <p:sp>
        <p:nvSpPr>
          <p:cNvPr id="212" name="TextBox 211">
            <a:extLst>
              <a:ext uri="{FF2B5EF4-FFF2-40B4-BE49-F238E27FC236}">
                <a16:creationId xmlns:a16="http://schemas.microsoft.com/office/drawing/2014/main" id="{B51DF2E9-28BA-426A-B1D1-80FDFADC5F51}"/>
              </a:ext>
            </a:extLst>
          </p:cNvPr>
          <p:cNvSpPr txBox="1"/>
          <p:nvPr/>
        </p:nvSpPr>
        <p:spPr>
          <a:xfrm>
            <a:off x="8552354" y="3261115"/>
            <a:ext cx="2923715" cy="646331"/>
          </a:xfrm>
          <a:prstGeom prst="rect">
            <a:avLst/>
          </a:prstGeom>
          <a:noFill/>
          <a:ln cap="flat">
            <a:solidFill>
              <a:schemeClr val="tx1"/>
            </a:solidFill>
            <a:round/>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Energy Project</a:t>
            </a:r>
          </a:p>
        </p:txBody>
      </p:sp>
      <p:cxnSp>
        <p:nvCxnSpPr>
          <p:cNvPr id="218" name="Connector: Elbow 217">
            <a:extLst>
              <a:ext uri="{FF2B5EF4-FFF2-40B4-BE49-F238E27FC236}">
                <a16:creationId xmlns:a16="http://schemas.microsoft.com/office/drawing/2014/main" id="{EDAA6F42-2330-4430-A8E9-B162232244C3}"/>
              </a:ext>
            </a:extLst>
          </p:cNvPr>
          <p:cNvCxnSpPr>
            <a:cxnSpLocks/>
          </p:cNvCxnSpPr>
          <p:nvPr/>
        </p:nvCxnSpPr>
        <p:spPr>
          <a:xfrm rot="10800000">
            <a:off x="8373485" y="3550160"/>
            <a:ext cx="188809" cy="1042375"/>
          </a:xfrm>
          <a:prstGeom prst="bentConnector2">
            <a:avLst/>
          </a:prstGeom>
          <a:ln/>
        </p:spPr>
        <p:style>
          <a:lnRef idx="3">
            <a:schemeClr val="dk1"/>
          </a:lnRef>
          <a:fillRef idx="0">
            <a:schemeClr val="dk1"/>
          </a:fillRef>
          <a:effectRef idx="2">
            <a:schemeClr val="dk1"/>
          </a:effectRef>
          <a:fontRef idx="minor">
            <a:schemeClr val="tx1"/>
          </a:fontRef>
        </p:style>
      </p:cxnSp>
      <p:sp>
        <p:nvSpPr>
          <p:cNvPr id="220" name="TextBox 219">
            <a:extLst>
              <a:ext uri="{FF2B5EF4-FFF2-40B4-BE49-F238E27FC236}">
                <a16:creationId xmlns:a16="http://schemas.microsoft.com/office/drawing/2014/main" id="{3D98AEAF-ECC3-4FD1-893B-394E0B787B73}"/>
              </a:ext>
            </a:extLst>
          </p:cNvPr>
          <p:cNvSpPr txBox="1"/>
          <p:nvPr/>
        </p:nvSpPr>
        <p:spPr>
          <a:xfrm>
            <a:off x="5944371" y="3097213"/>
            <a:ext cx="1614093" cy="1077218"/>
          </a:xfrm>
          <a:prstGeom prst="rect">
            <a:avLst/>
          </a:prstGeom>
          <a:noFill/>
          <a:ln w="19050" cap="flat">
            <a:solidFill>
              <a:schemeClr val="tx1"/>
            </a:solidFill>
            <a:prstDash val="sysDash"/>
            <a:round/>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Special Projects</a:t>
            </a:r>
          </a:p>
        </p:txBody>
      </p:sp>
      <p:cxnSp>
        <p:nvCxnSpPr>
          <p:cNvPr id="222" name="Connector: Curved 221">
            <a:extLst>
              <a:ext uri="{FF2B5EF4-FFF2-40B4-BE49-F238E27FC236}">
                <a16:creationId xmlns:a16="http://schemas.microsoft.com/office/drawing/2014/main" id="{F78E94FE-B216-434F-A7AB-839B344BC940}"/>
              </a:ext>
            </a:extLst>
          </p:cNvPr>
          <p:cNvCxnSpPr>
            <a:cxnSpLocks/>
            <a:endCxn id="15" idx="0"/>
          </p:cNvCxnSpPr>
          <p:nvPr/>
        </p:nvCxnSpPr>
        <p:spPr>
          <a:xfrm rot="10800000" flipV="1">
            <a:off x="2203578" y="3428999"/>
            <a:ext cx="3656047" cy="1088313"/>
          </a:xfrm>
          <a:prstGeom prst="curvedConnector2">
            <a:avLst/>
          </a:prstGeom>
          <a:ln w="2857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38" name="Connector: Curved 237">
            <a:extLst>
              <a:ext uri="{FF2B5EF4-FFF2-40B4-BE49-F238E27FC236}">
                <a16:creationId xmlns:a16="http://schemas.microsoft.com/office/drawing/2014/main" id="{6D4E6EA7-C097-4DD8-A1FE-376131740E0A}"/>
              </a:ext>
            </a:extLst>
          </p:cNvPr>
          <p:cNvCxnSpPr>
            <a:cxnSpLocks/>
          </p:cNvCxnSpPr>
          <p:nvPr/>
        </p:nvCxnSpPr>
        <p:spPr>
          <a:xfrm rot="5400000">
            <a:off x="6781655" y="1740720"/>
            <a:ext cx="1581458" cy="1120364"/>
          </a:xfrm>
          <a:prstGeom prst="curvedConnector3">
            <a:avLst>
              <a:gd name="adj1" fmla="val 50000"/>
            </a:avLst>
          </a:prstGeom>
          <a:ln w="2857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70" name="Connector: Curved 269">
            <a:extLst>
              <a:ext uri="{FF2B5EF4-FFF2-40B4-BE49-F238E27FC236}">
                <a16:creationId xmlns:a16="http://schemas.microsoft.com/office/drawing/2014/main" id="{B5D66DAA-67E8-4522-8156-A78AF43EAD0C}"/>
              </a:ext>
            </a:extLst>
          </p:cNvPr>
          <p:cNvCxnSpPr>
            <a:cxnSpLocks/>
            <a:stCxn id="220" idx="0"/>
            <a:endCxn id="22" idx="3"/>
          </p:cNvCxnSpPr>
          <p:nvPr/>
        </p:nvCxnSpPr>
        <p:spPr>
          <a:xfrm rot="16200000" flipV="1">
            <a:off x="5625600" y="1971394"/>
            <a:ext cx="1017721" cy="1233917"/>
          </a:xfrm>
          <a:prstGeom prst="curvedConnector2">
            <a:avLst/>
          </a:prstGeom>
          <a:ln w="2857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81" name="Connector: Curved 280">
            <a:extLst>
              <a:ext uri="{FF2B5EF4-FFF2-40B4-BE49-F238E27FC236}">
                <a16:creationId xmlns:a16="http://schemas.microsoft.com/office/drawing/2014/main" id="{597E2D5A-C10E-4608-928F-456CAE9A81F9}"/>
              </a:ext>
            </a:extLst>
          </p:cNvPr>
          <p:cNvCxnSpPr>
            <a:cxnSpLocks/>
          </p:cNvCxnSpPr>
          <p:nvPr/>
        </p:nvCxnSpPr>
        <p:spPr>
          <a:xfrm rot="10800000">
            <a:off x="5509728" y="2579241"/>
            <a:ext cx="738929" cy="512131"/>
          </a:xfrm>
          <a:prstGeom prst="curvedConnector3">
            <a:avLst>
              <a:gd name="adj1" fmla="val 2017"/>
            </a:avLst>
          </a:prstGeom>
          <a:ln w="2857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 name="Oval 1">
            <a:extLst>
              <a:ext uri="{FF2B5EF4-FFF2-40B4-BE49-F238E27FC236}">
                <a16:creationId xmlns:a16="http://schemas.microsoft.com/office/drawing/2014/main" id="{FC73EE1D-166E-486A-8FB7-759E5E339C50}"/>
              </a:ext>
            </a:extLst>
          </p:cNvPr>
          <p:cNvSpPr/>
          <p:nvPr/>
        </p:nvSpPr>
        <p:spPr>
          <a:xfrm>
            <a:off x="5649771" y="2734663"/>
            <a:ext cx="2125741" cy="178265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50187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2013742" y="3233167"/>
            <a:ext cx="8686915" cy="2929843"/>
          </a:xfrm>
        </p:spPr>
        <p:txBody>
          <a:bodyPr>
            <a:normAutofit/>
          </a:bodyPr>
          <a:lstStyle/>
          <a:p>
            <a:r>
              <a:rPr lang="en-US" sz="4000" dirty="0"/>
              <a:t>Was funding in operations budget?</a:t>
            </a:r>
          </a:p>
          <a:p>
            <a:pPr marL="0" indent="0">
              <a:buNone/>
            </a:pPr>
            <a:endParaRPr lang="en-US" sz="1050" dirty="0"/>
          </a:p>
          <a:p>
            <a:r>
              <a:rPr lang="en-US" sz="4000" dirty="0"/>
              <a:t>“Our </a:t>
            </a:r>
            <a:r>
              <a:rPr lang="en-US" sz="4000" i="1" dirty="0"/>
              <a:t>M&amp;O team</a:t>
            </a:r>
            <a:r>
              <a:rPr lang="en-US" sz="4000" dirty="0"/>
              <a:t> can do it…”</a:t>
            </a:r>
          </a:p>
          <a:p>
            <a:pPr lvl="1"/>
            <a:r>
              <a:rPr lang="en-US" sz="4000" dirty="0"/>
              <a:t>What is deferred by self performing?</a:t>
            </a:r>
          </a:p>
          <a:p>
            <a:pPr marL="457200" lvl="1" indent="0">
              <a:buNone/>
            </a:pPr>
            <a:endParaRPr lang="en-US" sz="3200" dirty="0"/>
          </a:p>
          <a:p>
            <a:pPr lvl="1"/>
            <a:endParaRPr lang="en-US" sz="3200" dirty="0"/>
          </a:p>
        </p:txBody>
      </p:sp>
      <p:sp>
        <p:nvSpPr>
          <p:cNvPr id="3" name="Title 2"/>
          <p:cNvSpPr>
            <a:spLocks noGrp="1"/>
          </p:cNvSpPr>
          <p:nvPr>
            <p:ph type="title" idx="4294967295"/>
          </p:nvPr>
        </p:nvSpPr>
        <p:spPr>
          <a:xfrm>
            <a:off x="5689828" y="831230"/>
            <a:ext cx="5551714" cy="1325563"/>
          </a:xfrm>
        </p:spPr>
        <p:txBody>
          <a:bodyPr>
            <a:noAutofit/>
          </a:bodyPr>
          <a:lstStyle/>
          <a:p>
            <a:r>
              <a:rPr lang="en-US" sz="6600" b="1" dirty="0"/>
              <a:t>Special Projects</a:t>
            </a:r>
          </a:p>
        </p:txBody>
      </p:sp>
      <p:pic>
        <p:nvPicPr>
          <p:cNvPr id="2050" name="Picture 2" descr="Which Came 1st–The chicken or the egg?” (or, Why Correlation is Not  Causation) | Discovering Your Inner Scientist">
            <a:extLst>
              <a:ext uri="{FF2B5EF4-FFF2-40B4-BE49-F238E27FC236}">
                <a16:creationId xmlns:a16="http://schemas.microsoft.com/office/drawing/2014/main" id="{D25EC45F-0FE3-45BB-B581-DB1594785C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9429" y="464098"/>
            <a:ext cx="3592098" cy="22308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21666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dirty="0"/>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57949" y="6067179"/>
            <a:ext cx="2895851" cy="542591"/>
          </a:xfrm>
          <a:prstGeom prst="rect">
            <a:avLst/>
          </a:prstGeom>
        </p:spPr>
      </p:pic>
      <p:pic>
        <p:nvPicPr>
          <p:cNvPr id="5"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589935" y="0"/>
            <a:ext cx="10763865" cy="6809747"/>
          </a:xfrm>
          <a:noFill/>
        </p:spPr>
      </p:pic>
      <p:sp>
        <p:nvSpPr>
          <p:cNvPr id="2" name="Rectangle 1">
            <a:extLst>
              <a:ext uri="{FF2B5EF4-FFF2-40B4-BE49-F238E27FC236}">
                <a16:creationId xmlns:a16="http://schemas.microsoft.com/office/drawing/2014/main" id="{51C154C7-653C-4F58-B9E8-AE224037289D}"/>
              </a:ext>
            </a:extLst>
          </p:cNvPr>
          <p:cNvSpPr/>
          <p:nvPr/>
        </p:nvSpPr>
        <p:spPr>
          <a:xfrm>
            <a:off x="4365337" y="791780"/>
            <a:ext cx="7065818" cy="57542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1C0A010-D3C1-46F5-BBF3-A3694137910A}"/>
              </a:ext>
            </a:extLst>
          </p:cNvPr>
          <p:cNvSpPr/>
          <p:nvPr/>
        </p:nvSpPr>
        <p:spPr>
          <a:xfrm>
            <a:off x="434109" y="4137891"/>
            <a:ext cx="3574473" cy="26718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68062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B92861A-27A7-422B-9E98-AF62ECFDE26D}"/>
              </a:ext>
            </a:extLst>
          </p:cNvPr>
          <p:cNvSpPr>
            <a:spLocks noGrp="1"/>
          </p:cNvSpPr>
          <p:nvPr>
            <p:ph type="title" idx="4294967295"/>
          </p:nvPr>
        </p:nvSpPr>
        <p:spPr>
          <a:xfrm>
            <a:off x="522513" y="125829"/>
            <a:ext cx="5257800" cy="1039383"/>
          </a:xfrm>
        </p:spPr>
        <p:txBody>
          <a:bodyPr>
            <a:noAutofit/>
          </a:bodyPr>
          <a:lstStyle/>
          <a:p>
            <a:pPr algn="ctr"/>
            <a:r>
              <a:rPr lang="en-US" sz="4000" b="1" dirty="0"/>
              <a:t>Deferred Maintenance</a:t>
            </a:r>
          </a:p>
        </p:txBody>
      </p:sp>
      <p:pic>
        <p:nvPicPr>
          <p:cNvPr id="4" name="Holy Moly HVAC">
            <a:hlinkClick r:id="" action="ppaction://media"/>
            <a:extLst>
              <a:ext uri="{FF2B5EF4-FFF2-40B4-BE49-F238E27FC236}">
                <a16:creationId xmlns:a16="http://schemas.microsoft.com/office/drawing/2014/main" id="{6654EDCE-B8AE-41E6-B4BC-6CC4C203793D}"/>
              </a:ext>
            </a:extLst>
          </p:cNvPr>
          <p:cNvPicPr>
            <a:picLocks noGrp="1" noChangeAspect="1"/>
          </p:cNvPicPr>
          <p:nvPr>
            <p:ph idx="4294967295"/>
            <a:videoFile r:link="rId2"/>
            <p:extLst>
              <p:ext uri="{DAA4B4D4-6D71-4841-9C94-3DE7FCFB9230}">
                <p14:media xmlns:p14="http://schemas.microsoft.com/office/powerpoint/2010/main" r:embed="rId1"/>
              </p:ext>
            </p:extLst>
          </p:nvPr>
        </p:nvPicPr>
        <p:blipFill>
          <a:blip r:embed="rId4"/>
          <a:stretch>
            <a:fillRect/>
          </a:stretch>
        </p:blipFill>
        <p:spPr>
          <a:xfrm>
            <a:off x="6411689" y="125829"/>
            <a:ext cx="4862512" cy="6483350"/>
          </a:xfrm>
        </p:spPr>
      </p:pic>
      <p:pic>
        <p:nvPicPr>
          <p:cNvPr id="5" name="Picture 2" descr="America's school buildings don't make the grade - Deseret News">
            <a:extLst>
              <a:ext uri="{FF2B5EF4-FFF2-40B4-BE49-F238E27FC236}">
                <a16:creationId xmlns:a16="http://schemas.microsoft.com/office/drawing/2014/main" id="{999EA306-43D7-47F5-8E6E-A2D1637F1C8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4444" b="24127"/>
          <a:stretch/>
        </p:blipFill>
        <p:spPr bwMode="auto">
          <a:xfrm>
            <a:off x="1506166" y="1011493"/>
            <a:ext cx="3290496" cy="483501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America's school buildings don't make the grade - Deseret News">
            <a:extLst>
              <a:ext uri="{FF2B5EF4-FFF2-40B4-BE49-F238E27FC236}">
                <a16:creationId xmlns:a16="http://schemas.microsoft.com/office/drawing/2014/main" id="{B33555CB-E45A-4336-A502-9CDB5218394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92685"/>
          <a:stretch/>
        </p:blipFill>
        <p:spPr bwMode="auto">
          <a:xfrm>
            <a:off x="3151414" y="6161088"/>
            <a:ext cx="2400300" cy="5016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F048AD1-FDB6-4ED4-9423-C2AB58E2033D}"/>
              </a:ext>
            </a:extLst>
          </p:cNvPr>
          <p:cNvSpPr txBox="1"/>
          <p:nvPr/>
        </p:nvSpPr>
        <p:spPr>
          <a:xfrm>
            <a:off x="3648365" y="6404553"/>
            <a:ext cx="498855" cy="276999"/>
          </a:xfrm>
          <a:prstGeom prst="rect">
            <a:avLst/>
          </a:prstGeom>
          <a:noFill/>
        </p:spPr>
        <p:txBody>
          <a:bodyPr wrap="none" rtlCol="0">
            <a:spAutoFit/>
          </a:bodyPr>
          <a:lstStyle/>
          <a:p>
            <a:r>
              <a:rPr lang="en-US" sz="1200" dirty="0"/>
              <a:t>2013</a:t>
            </a:r>
          </a:p>
        </p:txBody>
      </p:sp>
    </p:spTree>
    <p:extLst>
      <p:ext uri="{BB962C8B-B14F-4D97-AF65-F5344CB8AC3E}">
        <p14:creationId xmlns:p14="http://schemas.microsoft.com/office/powerpoint/2010/main" val="3884107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0644"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ECD6415-7E51-42E7-8EB6-F152B2247A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8406" y="438920"/>
            <a:ext cx="4438073" cy="5917430"/>
          </a:xfrm>
          <a:prstGeom prst="rect">
            <a:avLst/>
          </a:prstGeom>
        </p:spPr>
      </p:pic>
      <p:pic>
        <p:nvPicPr>
          <p:cNvPr id="6" name="Picture 5">
            <a:extLst>
              <a:ext uri="{FF2B5EF4-FFF2-40B4-BE49-F238E27FC236}">
                <a16:creationId xmlns:a16="http://schemas.microsoft.com/office/drawing/2014/main" id="{07E503EF-2271-4AF9-97EA-5394E4495F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2821" y="438919"/>
            <a:ext cx="4438073" cy="5917431"/>
          </a:xfrm>
          <a:prstGeom prst="rect">
            <a:avLst/>
          </a:prstGeom>
        </p:spPr>
      </p:pic>
    </p:spTree>
    <p:extLst>
      <p:ext uri="{BB962C8B-B14F-4D97-AF65-F5344CB8AC3E}">
        <p14:creationId xmlns:p14="http://schemas.microsoft.com/office/powerpoint/2010/main" val="3429264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4E1F9E8-0737-4B30-BB44-104F945BFC04}"/>
              </a:ext>
            </a:extLst>
          </p:cNvPr>
          <p:cNvPicPr>
            <a:picLocks noChangeAspect="1"/>
          </p:cNvPicPr>
          <p:nvPr/>
        </p:nvPicPr>
        <p:blipFill>
          <a:blip r:embed="rId3"/>
          <a:stretch>
            <a:fillRect/>
          </a:stretch>
        </p:blipFill>
        <p:spPr>
          <a:xfrm>
            <a:off x="2925093" y="1676400"/>
            <a:ext cx="6341814" cy="4688550"/>
          </a:xfrm>
          <a:prstGeom prst="rect">
            <a:avLst/>
          </a:prstGeom>
        </p:spPr>
      </p:pic>
      <p:sp>
        <p:nvSpPr>
          <p:cNvPr id="9" name="Title 8">
            <a:extLst>
              <a:ext uri="{FF2B5EF4-FFF2-40B4-BE49-F238E27FC236}">
                <a16:creationId xmlns:a16="http://schemas.microsoft.com/office/drawing/2014/main" id="{0CA45962-9E8C-4306-A46E-E3B947F0C938}"/>
              </a:ext>
            </a:extLst>
          </p:cNvPr>
          <p:cNvSpPr>
            <a:spLocks noGrp="1"/>
          </p:cNvSpPr>
          <p:nvPr>
            <p:ph type="title"/>
          </p:nvPr>
        </p:nvSpPr>
        <p:spPr/>
        <p:txBody>
          <a:bodyPr>
            <a:normAutofit fontScale="90000"/>
          </a:bodyPr>
          <a:lstStyle/>
          <a:p>
            <a:r>
              <a:rPr lang="en-US" dirty="0"/>
              <a:t>HVAC a ’la</a:t>
            </a:r>
            <a:r>
              <a:rPr lang="en-US" sz="3100" dirty="0"/>
              <a:t> </a:t>
            </a:r>
            <a:br>
              <a:rPr lang="en-US" sz="3100" dirty="0"/>
            </a:br>
            <a:r>
              <a:rPr lang="en-US" dirty="0"/>
              <a:t>Laura Numeroff</a:t>
            </a:r>
          </a:p>
        </p:txBody>
      </p:sp>
    </p:spTree>
    <p:extLst>
      <p:ext uri="{BB962C8B-B14F-4D97-AF65-F5344CB8AC3E}">
        <p14:creationId xmlns:p14="http://schemas.microsoft.com/office/powerpoint/2010/main" val="29655236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1954212" y="1690688"/>
            <a:ext cx="8283575" cy="3970337"/>
          </a:xfrm>
        </p:spPr>
        <p:txBody>
          <a:bodyPr>
            <a:normAutofit fontScale="47500" lnSpcReduction="20000"/>
          </a:bodyPr>
          <a:lstStyle/>
          <a:p>
            <a:r>
              <a:rPr lang="en-US" sz="8000" dirty="0"/>
              <a:t>Data driven decision making</a:t>
            </a:r>
          </a:p>
          <a:p>
            <a:r>
              <a:rPr lang="en-US" sz="8000" dirty="0"/>
              <a:t>Project budgets</a:t>
            </a:r>
          </a:p>
          <a:p>
            <a:pPr lvl="1"/>
            <a:r>
              <a:rPr lang="en-US" sz="8000" dirty="0"/>
              <a:t>Internal estimates</a:t>
            </a:r>
          </a:p>
          <a:p>
            <a:pPr lvl="1"/>
            <a:r>
              <a:rPr lang="en-US" sz="8000" dirty="0"/>
              <a:t>Consultants</a:t>
            </a:r>
          </a:p>
          <a:p>
            <a:pPr lvl="1"/>
            <a:r>
              <a:rPr lang="en-US" sz="8000" dirty="0"/>
              <a:t>RS Means </a:t>
            </a:r>
          </a:p>
          <a:p>
            <a:r>
              <a:rPr lang="en-US" sz="8000" dirty="0"/>
              <a:t>Prioritized 5-Year Plan</a:t>
            </a:r>
          </a:p>
          <a:p>
            <a:pPr lvl="1"/>
            <a:r>
              <a:rPr lang="en-US" sz="8000" dirty="0"/>
              <a:t>Built in escalation</a:t>
            </a:r>
          </a:p>
          <a:p>
            <a:pPr lvl="1"/>
            <a:r>
              <a:rPr lang="en-US" sz="8000" dirty="0"/>
              <a:t>Include all Departments in forecast</a:t>
            </a:r>
          </a:p>
          <a:p>
            <a:pPr marL="457200" lvl="1" indent="0">
              <a:buNone/>
            </a:pPr>
            <a:endParaRPr lang="en-US" sz="3200" dirty="0"/>
          </a:p>
        </p:txBody>
      </p:sp>
      <p:sp>
        <p:nvSpPr>
          <p:cNvPr id="3" name="Title 2"/>
          <p:cNvSpPr>
            <a:spLocks noGrp="1"/>
          </p:cNvSpPr>
          <p:nvPr>
            <p:ph type="title" idx="4294967295"/>
          </p:nvPr>
        </p:nvSpPr>
        <p:spPr>
          <a:xfrm>
            <a:off x="838199" y="234496"/>
            <a:ext cx="10515600" cy="1325563"/>
          </a:xfrm>
        </p:spPr>
        <p:txBody>
          <a:bodyPr>
            <a:normAutofit/>
          </a:bodyPr>
          <a:lstStyle/>
          <a:p>
            <a:pPr algn="ctr"/>
            <a:r>
              <a:rPr lang="en-US" sz="5400" b="1" dirty="0"/>
              <a:t>Capital Planning</a:t>
            </a:r>
          </a:p>
        </p:txBody>
      </p:sp>
    </p:spTree>
    <p:extLst>
      <p:ext uri="{BB962C8B-B14F-4D97-AF65-F5344CB8AC3E}">
        <p14:creationId xmlns:p14="http://schemas.microsoft.com/office/powerpoint/2010/main" val="40384291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D4762B9C-CE3B-4BAE-8C48-89CEBA60ED18}"/>
              </a:ext>
            </a:extLst>
          </p:cNvPr>
          <p:cNvSpPr>
            <a:spLocks noGrp="1"/>
          </p:cNvSpPr>
          <p:nvPr>
            <p:ph type="title"/>
          </p:nvPr>
        </p:nvSpPr>
        <p:spPr/>
        <p:txBody>
          <a:bodyPr/>
          <a:lstStyle/>
          <a:p>
            <a:r>
              <a:rPr lang="en-US" dirty="0"/>
              <a:t>Classroom UVC Lighting</a:t>
            </a:r>
          </a:p>
        </p:txBody>
      </p:sp>
      <p:pic>
        <p:nvPicPr>
          <p:cNvPr id="22" name="Content Placeholder 21">
            <a:extLst>
              <a:ext uri="{FF2B5EF4-FFF2-40B4-BE49-F238E27FC236}">
                <a16:creationId xmlns:a16="http://schemas.microsoft.com/office/drawing/2014/main" id="{D85834E3-E52B-498B-B23E-C7A4C01FD7F6}"/>
              </a:ext>
            </a:extLst>
          </p:cNvPr>
          <p:cNvPicPr>
            <a:picLocks noGrp="1" noChangeAspect="1"/>
          </p:cNvPicPr>
          <p:nvPr>
            <p:ph sz="half" idx="1"/>
          </p:nvPr>
        </p:nvPicPr>
        <p:blipFill rotWithShape="1">
          <a:blip r:embed="rId2"/>
          <a:srcRect l="14588"/>
          <a:stretch/>
        </p:blipFill>
        <p:spPr>
          <a:xfrm>
            <a:off x="1905000" y="1356518"/>
            <a:ext cx="4243359" cy="4968082"/>
          </a:xfrm>
          <a:prstGeom prst="rect">
            <a:avLst/>
          </a:prstGeom>
        </p:spPr>
      </p:pic>
      <p:sp>
        <p:nvSpPr>
          <p:cNvPr id="21" name="Content Placeholder 20">
            <a:extLst>
              <a:ext uri="{FF2B5EF4-FFF2-40B4-BE49-F238E27FC236}">
                <a16:creationId xmlns:a16="http://schemas.microsoft.com/office/drawing/2014/main" id="{39A2D00E-6B7D-41C3-9ACA-5FE05A2A7007}"/>
              </a:ext>
            </a:extLst>
          </p:cNvPr>
          <p:cNvSpPr>
            <a:spLocks noGrp="1"/>
          </p:cNvSpPr>
          <p:nvPr>
            <p:ph sz="half" idx="2"/>
          </p:nvPr>
        </p:nvSpPr>
        <p:spPr>
          <a:xfrm>
            <a:off x="7239001" y="1577578"/>
            <a:ext cx="2728119" cy="4525963"/>
          </a:xfrm>
        </p:spPr>
        <p:txBody>
          <a:bodyPr/>
          <a:lstStyle/>
          <a:p>
            <a:endParaRPr lang="en-US" dirty="0"/>
          </a:p>
          <a:p>
            <a:endParaRPr lang="en-US" dirty="0"/>
          </a:p>
          <a:p>
            <a:pPr marL="0" indent="0">
              <a:buNone/>
            </a:pPr>
            <a:r>
              <a:rPr lang="en-US" dirty="0"/>
              <a:t>Up-lighting (permanent)</a:t>
            </a:r>
          </a:p>
          <a:p>
            <a:endParaRPr lang="en-US" dirty="0"/>
          </a:p>
          <a:p>
            <a:endParaRPr lang="en-US" dirty="0"/>
          </a:p>
          <a:p>
            <a:pPr marL="0" indent="0">
              <a:buNone/>
            </a:pPr>
            <a:r>
              <a:rPr lang="en-US" dirty="0"/>
              <a:t>Portable Tower</a:t>
            </a:r>
          </a:p>
        </p:txBody>
      </p:sp>
      <p:sp>
        <p:nvSpPr>
          <p:cNvPr id="28" name="Arrow: Right 27">
            <a:extLst>
              <a:ext uri="{FF2B5EF4-FFF2-40B4-BE49-F238E27FC236}">
                <a16:creationId xmlns:a16="http://schemas.microsoft.com/office/drawing/2014/main" id="{94358662-8440-424C-9DB0-CB90C1C36946}"/>
              </a:ext>
            </a:extLst>
          </p:cNvPr>
          <p:cNvSpPr/>
          <p:nvPr/>
        </p:nvSpPr>
        <p:spPr>
          <a:xfrm rot="11915379">
            <a:off x="5537413" y="2756191"/>
            <a:ext cx="1710559" cy="254393"/>
          </a:xfrm>
          <a:prstGeom prst="rightArrow">
            <a:avLst>
              <a:gd name="adj1" fmla="val 29743"/>
              <a:gd name="adj2"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0" name="Arrow: Right 29">
            <a:extLst>
              <a:ext uri="{FF2B5EF4-FFF2-40B4-BE49-F238E27FC236}">
                <a16:creationId xmlns:a16="http://schemas.microsoft.com/office/drawing/2014/main" id="{9335044A-5252-4A71-9951-F2CEC6EE6149}"/>
              </a:ext>
            </a:extLst>
          </p:cNvPr>
          <p:cNvSpPr/>
          <p:nvPr/>
        </p:nvSpPr>
        <p:spPr>
          <a:xfrm rot="11482382">
            <a:off x="4584405" y="4468404"/>
            <a:ext cx="2682243" cy="326732"/>
          </a:xfrm>
          <a:prstGeom prst="rightArrow">
            <a:avLst>
              <a:gd name="adj1" fmla="val 26966"/>
              <a:gd name="adj2"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17160512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089E3D04-C747-4937-8688-344AD40D3511}"/>
              </a:ext>
            </a:extLst>
          </p:cNvPr>
          <p:cNvSpPr>
            <a:spLocks noGrp="1"/>
          </p:cNvSpPr>
          <p:nvPr>
            <p:ph type="ftr" sz="quarter" idx="11"/>
          </p:nvPr>
        </p:nvSpPr>
        <p:spPr/>
        <p:txBody>
          <a:bodyPr/>
          <a:lstStyle/>
          <a:p>
            <a:r>
              <a:rPr lang="en-US"/>
              <a:t>www.massfacilities.com</a:t>
            </a:r>
            <a:endParaRPr lang="en-US" dirty="0"/>
          </a:p>
        </p:txBody>
      </p:sp>
      <p:pic>
        <p:nvPicPr>
          <p:cNvPr id="1028" name="Picture 4">
            <a:extLst>
              <a:ext uri="{FF2B5EF4-FFF2-40B4-BE49-F238E27FC236}">
                <a16:creationId xmlns:a16="http://schemas.microsoft.com/office/drawing/2014/main" id="{260E1CCC-96FE-4EE5-B297-ACB8797398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092" y="136524"/>
            <a:ext cx="11885073" cy="653315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15331C9-7857-447E-A0AE-143DB12C1ED1}"/>
              </a:ext>
            </a:extLst>
          </p:cNvPr>
          <p:cNvSpPr txBox="1"/>
          <p:nvPr/>
        </p:nvSpPr>
        <p:spPr>
          <a:xfrm>
            <a:off x="7812157" y="594146"/>
            <a:ext cx="4830417" cy="2308324"/>
          </a:xfrm>
          <a:prstGeom prst="rect">
            <a:avLst/>
          </a:prstGeom>
          <a:noFill/>
        </p:spPr>
        <p:txBody>
          <a:bodyPr wrap="square" rtlCol="0">
            <a:spAutoFit/>
          </a:bodyPr>
          <a:lstStyle/>
          <a:p>
            <a:r>
              <a:rPr lang="en-US" sz="3600" dirty="0">
                <a:solidFill>
                  <a:schemeClr val="bg1"/>
                </a:solidFill>
              </a:rPr>
              <a:t>Benchmark ???</a:t>
            </a:r>
          </a:p>
          <a:p>
            <a:r>
              <a:rPr lang="en-US" sz="3600" dirty="0">
                <a:solidFill>
                  <a:schemeClr val="bg1"/>
                </a:solidFill>
              </a:rPr>
              <a:t>School Maintenance costs per sq. foot: </a:t>
            </a:r>
          </a:p>
          <a:p>
            <a:r>
              <a:rPr lang="en-US" sz="3600" dirty="0">
                <a:solidFill>
                  <a:schemeClr val="bg1"/>
                </a:solidFill>
              </a:rPr>
              <a:t>$2.50 to $9.50</a:t>
            </a:r>
          </a:p>
        </p:txBody>
      </p:sp>
    </p:spTree>
    <p:extLst>
      <p:ext uri="{BB962C8B-B14F-4D97-AF65-F5344CB8AC3E}">
        <p14:creationId xmlns:p14="http://schemas.microsoft.com/office/powerpoint/2010/main" val="3056629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B3E70-D4C5-4D33-9AE0-FD0C9A4CBA3E}"/>
              </a:ext>
            </a:extLst>
          </p:cNvPr>
          <p:cNvSpPr>
            <a:spLocks noGrp="1"/>
          </p:cNvSpPr>
          <p:nvPr>
            <p:ph type="title"/>
          </p:nvPr>
        </p:nvSpPr>
        <p:spPr>
          <a:xfrm>
            <a:off x="1981200" y="-76200"/>
            <a:ext cx="8229600" cy="1143000"/>
          </a:xfrm>
        </p:spPr>
        <p:txBody>
          <a:bodyPr>
            <a:normAutofit/>
          </a:bodyPr>
          <a:lstStyle/>
          <a:p>
            <a:r>
              <a:rPr lang="en-US" sz="4000" b="1" dirty="0"/>
              <a:t>How Soon We Forget…</a:t>
            </a:r>
          </a:p>
        </p:txBody>
      </p:sp>
      <p:graphicFrame>
        <p:nvGraphicFramePr>
          <p:cNvPr id="7" name="Content Placeholder 6">
            <a:extLst>
              <a:ext uri="{FF2B5EF4-FFF2-40B4-BE49-F238E27FC236}">
                <a16:creationId xmlns:a16="http://schemas.microsoft.com/office/drawing/2014/main" id="{60E77A52-BBF3-45EE-AAC3-8C53338D4194}"/>
              </a:ext>
            </a:extLst>
          </p:cNvPr>
          <p:cNvGraphicFramePr>
            <a:graphicFrameLocks noGrp="1"/>
          </p:cNvGraphicFramePr>
          <p:nvPr>
            <p:ph idx="1"/>
          </p:nvPr>
        </p:nvGraphicFramePr>
        <p:xfrm>
          <a:off x="1871330" y="914400"/>
          <a:ext cx="8382000" cy="5791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515080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	</a:t>
            </a:r>
          </a:p>
        </p:txBody>
      </p:sp>
      <p:sp>
        <p:nvSpPr>
          <p:cNvPr id="5123" name="Rectangle 5"/>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solidFill>
                <a:prstClr val="black"/>
              </a:solidFill>
              <a:latin typeface="Book Antiqua" pitchFamily="18" charset="0"/>
            </a:endParaRP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133600" y="5943599"/>
            <a:ext cx="1524000" cy="768824"/>
          </a:xfrm>
        </p:spPr>
      </p:pic>
      <p:sp>
        <p:nvSpPr>
          <p:cNvPr id="5" name="Footer Placeholder 4"/>
          <p:cNvSpPr>
            <a:spLocks noGrp="1"/>
          </p:cNvSpPr>
          <p:nvPr>
            <p:ph type="ftr" sz="quarter" idx="11"/>
          </p:nvPr>
        </p:nvSpPr>
        <p:spPr>
          <a:xfrm>
            <a:off x="7162800" y="6145450"/>
            <a:ext cx="2895600" cy="365125"/>
          </a:xfrm>
        </p:spPr>
        <p:txBody>
          <a:bodyPr/>
          <a:lstStyle/>
          <a:p>
            <a:r>
              <a:rPr lang="en-US" sz="2000" dirty="0">
                <a:solidFill>
                  <a:srgbClr val="2467EE"/>
                </a:solidFill>
                <a:latin typeface="Calibri"/>
              </a:rPr>
              <a:t>www.massfacilities.com</a:t>
            </a:r>
          </a:p>
        </p:txBody>
      </p:sp>
      <p:cxnSp>
        <p:nvCxnSpPr>
          <p:cNvPr id="7" name="Straight Connector 6"/>
          <p:cNvCxnSpPr/>
          <p:nvPr/>
        </p:nvCxnSpPr>
        <p:spPr>
          <a:xfrm>
            <a:off x="2133600" y="5867400"/>
            <a:ext cx="7696200"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Subtitle 2">
            <a:extLst>
              <a:ext uri="{FF2B5EF4-FFF2-40B4-BE49-F238E27FC236}">
                <a16:creationId xmlns:a16="http://schemas.microsoft.com/office/drawing/2014/main" id="{941A1FBA-AEE6-4F2B-B1FC-63A91E47B8E2}"/>
              </a:ext>
            </a:extLst>
          </p:cNvPr>
          <p:cNvSpPr txBox="1">
            <a:spLocks/>
          </p:cNvSpPr>
          <p:nvPr/>
        </p:nvSpPr>
        <p:spPr>
          <a:xfrm>
            <a:off x="5454254" y="1971478"/>
            <a:ext cx="4375547" cy="258076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en-US" sz="3000" dirty="0">
              <a:solidFill>
                <a:prstClr val="black"/>
              </a:solidFill>
              <a:latin typeface="Calibri"/>
            </a:endParaRPr>
          </a:p>
          <a:p>
            <a:pPr marL="0" indent="0">
              <a:buNone/>
            </a:pPr>
            <a:r>
              <a:rPr lang="en-US" sz="3000" dirty="0">
                <a:solidFill>
                  <a:prstClr val="black"/>
                </a:solidFill>
                <a:latin typeface="Calibri"/>
              </a:rPr>
              <a:t>Ken Wertz</a:t>
            </a:r>
          </a:p>
          <a:p>
            <a:pPr marL="0" indent="0">
              <a:buNone/>
            </a:pPr>
            <a:r>
              <a:rPr lang="en-US" sz="3000" dirty="0">
                <a:solidFill>
                  <a:prstClr val="black"/>
                </a:solidFill>
                <a:latin typeface="Calibri"/>
              </a:rPr>
              <a:t>MFAA Executive Director</a:t>
            </a:r>
          </a:p>
          <a:p>
            <a:pPr marL="0" indent="0">
              <a:buNone/>
            </a:pPr>
            <a:r>
              <a:rPr lang="en-US" sz="3000" dirty="0">
                <a:solidFill>
                  <a:prstClr val="black"/>
                </a:solidFill>
                <a:latin typeface="Calibri"/>
                <a:hlinkClick r:id="rId4"/>
              </a:rPr>
              <a:t>exec@massfacilities.com</a:t>
            </a:r>
            <a:endParaRPr lang="en-US" sz="3000" dirty="0">
              <a:solidFill>
                <a:prstClr val="black"/>
              </a:solidFill>
              <a:latin typeface="Calibri"/>
            </a:endParaRPr>
          </a:p>
          <a:p>
            <a:pPr marL="0" indent="0">
              <a:buNone/>
            </a:pPr>
            <a:endParaRPr lang="en-US" sz="3000" dirty="0">
              <a:solidFill>
                <a:prstClr val="black"/>
              </a:solidFill>
              <a:latin typeface="Calibri"/>
            </a:endParaRPr>
          </a:p>
          <a:p>
            <a:pPr marL="0" indent="0">
              <a:buNone/>
            </a:pPr>
            <a:endParaRPr lang="en-US" sz="3000" dirty="0">
              <a:solidFill>
                <a:prstClr val="black"/>
              </a:solidFill>
              <a:latin typeface="Calibri"/>
            </a:endParaRPr>
          </a:p>
        </p:txBody>
      </p:sp>
      <p:pic>
        <p:nvPicPr>
          <p:cNvPr id="3" name="Picture 2">
            <a:extLst>
              <a:ext uri="{FF2B5EF4-FFF2-40B4-BE49-F238E27FC236}">
                <a16:creationId xmlns:a16="http://schemas.microsoft.com/office/drawing/2014/main" id="{CAFB771B-A622-4682-A012-2EF3ACAD25DD}"/>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82453" y="2216627"/>
            <a:ext cx="2241947" cy="2736357"/>
          </a:xfrm>
          <a:prstGeom prst="rect">
            <a:avLst/>
          </a:prstGeom>
          <a:noFill/>
          <a:ln>
            <a:noFill/>
          </a:ln>
        </p:spPr>
      </p:pic>
      <p:sp>
        <p:nvSpPr>
          <p:cNvPr id="10" name="Title 3">
            <a:extLst>
              <a:ext uri="{FF2B5EF4-FFF2-40B4-BE49-F238E27FC236}">
                <a16:creationId xmlns:a16="http://schemas.microsoft.com/office/drawing/2014/main" id="{1997D7D6-6A2A-49E8-B917-52C1B8C3CC0B}"/>
              </a:ext>
            </a:extLst>
          </p:cNvPr>
          <p:cNvSpPr txBox="1">
            <a:spLocks/>
          </p:cNvSpPr>
          <p:nvPr/>
        </p:nvSpPr>
        <p:spPr>
          <a:xfrm>
            <a:off x="2278856" y="828477"/>
            <a:ext cx="7550944" cy="994172"/>
          </a:xfrm>
          <a:prstGeom prst="rect">
            <a:avLst/>
          </a:prstGeom>
        </p:spPr>
        <p:txBody>
          <a:bodyPr vert="horz" lIns="91440" tIns="45720" rIns="91440" bIns="45720" rtlCol="0" anchor="ctr">
            <a:normAutofit fontScale="8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solidFill>
                  <a:prstClr val="black"/>
                </a:solidFill>
                <a:latin typeface="Calibri"/>
                <a:hlinkClick r:id="rId6">
                  <a:extLst>
                    <a:ext uri="{A12FA001-AC4F-418D-AE19-62706E023703}">
                      <ahyp:hlinkClr xmlns:ahyp="http://schemas.microsoft.com/office/drawing/2018/hyperlinkcolor" val="tx"/>
                    </a:ext>
                  </a:extLst>
                </a:hlinkClick>
              </a:rPr>
              <a:t>https://massfacilities.com/covid-resources/</a:t>
            </a:r>
            <a:br>
              <a:rPr lang="en-US" sz="3300" b="1" dirty="0">
                <a:solidFill>
                  <a:prstClr val="black"/>
                </a:solidFill>
                <a:latin typeface="Calibri"/>
              </a:rPr>
            </a:br>
            <a:endParaRPr lang="en-US" b="1" dirty="0">
              <a:solidFill>
                <a:prstClr val="black"/>
              </a:solidFill>
              <a:latin typeface="Calibri"/>
            </a:endParaRPr>
          </a:p>
        </p:txBody>
      </p:sp>
    </p:spTree>
    <p:extLst>
      <p:ext uri="{BB962C8B-B14F-4D97-AF65-F5344CB8AC3E}">
        <p14:creationId xmlns:p14="http://schemas.microsoft.com/office/powerpoint/2010/main" val="27205386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dirty="0"/>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57949" y="6067179"/>
            <a:ext cx="2895851" cy="542591"/>
          </a:xfrm>
          <a:prstGeom prst="rect">
            <a:avLst/>
          </a:prstGeom>
        </p:spPr>
      </p:pic>
      <p:pic>
        <p:nvPicPr>
          <p:cNvPr id="5"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589935" y="0"/>
            <a:ext cx="10763865" cy="6809747"/>
          </a:xfrm>
          <a:noFill/>
        </p:spPr>
      </p:pic>
      <p:sp>
        <p:nvSpPr>
          <p:cNvPr id="2" name="Rectangle 1">
            <a:extLst>
              <a:ext uri="{FF2B5EF4-FFF2-40B4-BE49-F238E27FC236}">
                <a16:creationId xmlns:a16="http://schemas.microsoft.com/office/drawing/2014/main" id="{0458EB6F-9B1A-4C8F-A08F-0987F0FF80DA}"/>
              </a:ext>
            </a:extLst>
          </p:cNvPr>
          <p:cNvSpPr/>
          <p:nvPr/>
        </p:nvSpPr>
        <p:spPr>
          <a:xfrm>
            <a:off x="589935" y="4210171"/>
            <a:ext cx="3482109" cy="2499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45803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dirty="0"/>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57949" y="6067179"/>
            <a:ext cx="2895851" cy="542591"/>
          </a:xfrm>
          <a:prstGeom prst="rect">
            <a:avLst/>
          </a:prstGeom>
        </p:spPr>
      </p:pic>
      <p:pic>
        <p:nvPicPr>
          <p:cNvPr id="5"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589935" y="0"/>
            <a:ext cx="10763865" cy="6809747"/>
          </a:xfrm>
          <a:noFill/>
        </p:spPr>
      </p:pic>
    </p:spTree>
    <p:extLst>
      <p:ext uri="{BB962C8B-B14F-4D97-AF65-F5344CB8AC3E}">
        <p14:creationId xmlns:p14="http://schemas.microsoft.com/office/powerpoint/2010/main" val="11262641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1356013" y="1659515"/>
            <a:ext cx="9479973" cy="4566516"/>
          </a:xfrm>
        </p:spPr>
        <p:txBody>
          <a:bodyPr>
            <a:normAutofit fontScale="85000" lnSpcReduction="20000"/>
          </a:bodyPr>
          <a:lstStyle/>
          <a:p>
            <a:pPr marL="0" indent="0">
              <a:buNone/>
            </a:pPr>
            <a:r>
              <a:rPr lang="en-US" dirty="0"/>
              <a:t>IBC- International Building Code w/ 780 CMR-MA Amendments</a:t>
            </a:r>
          </a:p>
          <a:p>
            <a:pPr marL="0" indent="0">
              <a:buNone/>
            </a:pPr>
            <a:r>
              <a:rPr lang="en-US" dirty="0"/>
              <a:t>IEBC- International Existing Building Code</a:t>
            </a:r>
          </a:p>
          <a:p>
            <a:pPr marL="0" indent="0">
              <a:buNone/>
            </a:pPr>
            <a:r>
              <a:rPr lang="en-US" dirty="0"/>
              <a:t>IECC- International Energy Conservation Code (Stretch Code Bldgs.) </a:t>
            </a:r>
          </a:p>
          <a:p>
            <a:pPr marL="0" indent="0">
              <a:buNone/>
            </a:pPr>
            <a:r>
              <a:rPr lang="en-US" dirty="0"/>
              <a:t>IMC-International Mechanical Code</a:t>
            </a:r>
          </a:p>
          <a:p>
            <a:pPr marL="0" indent="0">
              <a:buNone/>
            </a:pPr>
            <a:r>
              <a:rPr lang="en-US" dirty="0"/>
              <a:t>MGL 248 CMR – Plumbing Code</a:t>
            </a:r>
          </a:p>
          <a:p>
            <a:pPr marL="0" indent="0">
              <a:buNone/>
            </a:pPr>
            <a:r>
              <a:rPr lang="en-US" dirty="0"/>
              <a:t>IFC- International Fire Code</a:t>
            </a:r>
          </a:p>
          <a:p>
            <a:pPr marL="0" indent="0">
              <a:buNone/>
            </a:pPr>
            <a:r>
              <a:rPr lang="en-US" dirty="0"/>
              <a:t>MGL Ch.149 Section 6 MA DLS – OSHA compliance</a:t>
            </a:r>
          </a:p>
          <a:p>
            <a:pPr marL="0" indent="0">
              <a:buNone/>
            </a:pPr>
            <a:r>
              <a:rPr lang="en-US" dirty="0"/>
              <a:t>521 CMR- MA Accessibility Regulations</a:t>
            </a:r>
          </a:p>
          <a:p>
            <a:pPr marL="0" indent="0">
              <a:buNone/>
            </a:pPr>
            <a:r>
              <a:rPr lang="en-US" dirty="0"/>
              <a:t>310 CMR 7.15 Asbestos (MA Dept. Labor Standards)</a:t>
            </a:r>
          </a:p>
          <a:p>
            <a:pPr marL="0" indent="0">
              <a:buNone/>
            </a:pPr>
            <a:r>
              <a:rPr lang="en-US" dirty="0"/>
              <a:t>H.R.4939 – Lead Contamination Control Act LCCA (1998)</a:t>
            </a:r>
          </a:p>
          <a:p>
            <a:pPr marL="0" indent="0">
              <a:buNone/>
            </a:pPr>
            <a:r>
              <a:rPr lang="en-US" dirty="0"/>
              <a:t>454 CMR Section 21 – Right to Know training</a:t>
            </a:r>
          </a:p>
          <a:p>
            <a:pPr marL="0" indent="0">
              <a:buNone/>
            </a:pPr>
            <a:r>
              <a:rPr lang="en-US" dirty="0"/>
              <a:t>And on and on and on……………..</a:t>
            </a:r>
          </a:p>
          <a:p>
            <a:pPr marL="0" indent="0">
              <a:buNone/>
            </a:pPr>
            <a:endParaRPr lang="en-US" dirty="0"/>
          </a:p>
          <a:p>
            <a:endParaRPr lang="en-US" dirty="0"/>
          </a:p>
        </p:txBody>
      </p:sp>
      <p:sp>
        <p:nvSpPr>
          <p:cNvPr id="3" name="Title 2"/>
          <p:cNvSpPr>
            <a:spLocks noGrp="1"/>
          </p:cNvSpPr>
          <p:nvPr>
            <p:ph type="title" idx="4294967295"/>
          </p:nvPr>
        </p:nvSpPr>
        <p:spPr>
          <a:xfrm>
            <a:off x="838200" y="333952"/>
            <a:ext cx="10515600" cy="1325563"/>
          </a:xfrm>
        </p:spPr>
        <p:txBody>
          <a:bodyPr>
            <a:normAutofit/>
          </a:bodyPr>
          <a:lstStyle/>
          <a:p>
            <a:pPr algn="ctr"/>
            <a:r>
              <a:rPr lang="en-US" sz="4800" b="1" dirty="0"/>
              <a:t>Codes…..</a:t>
            </a:r>
          </a:p>
        </p:txBody>
      </p:sp>
    </p:spTree>
    <p:extLst>
      <p:ext uri="{BB962C8B-B14F-4D97-AF65-F5344CB8AC3E}">
        <p14:creationId xmlns:p14="http://schemas.microsoft.com/office/powerpoint/2010/main" val="17057388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1436204" y="2621057"/>
            <a:ext cx="9319591" cy="2854325"/>
          </a:xfrm>
        </p:spPr>
        <p:txBody>
          <a:bodyPr>
            <a:normAutofit/>
          </a:bodyPr>
          <a:lstStyle/>
          <a:p>
            <a:r>
              <a:rPr lang="en-US" sz="3200" dirty="0"/>
              <a:t>Local officials: Inspectors, Fire, Police, Health Dept.</a:t>
            </a:r>
          </a:p>
          <a:p>
            <a:r>
              <a:rPr lang="en-US" sz="3200" dirty="0"/>
              <a:t>State: DLS, DPS, DOS, DEP, EPA</a:t>
            </a:r>
          </a:p>
          <a:p>
            <a:r>
              <a:rPr lang="en-US" sz="3200" dirty="0"/>
              <a:t>Insurance Carrier (MIIA)</a:t>
            </a:r>
          </a:p>
        </p:txBody>
      </p:sp>
      <p:sp>
        <p:nvSpPr>
          <p:cNvPr id="3" name="Title 2"/>
          <p:cNvSpPr>
            <a:spLocks noGrp="1"/>
          </p:cNvSpPr>
          <p:nvPr>
            <p:ph type="title" idx="4294967295"/>
          </p:nvPr>
        </p:nvSpPr>
        <p:spPr>
          <a:xfrm>
            <a:off x="838200" y="670141"/>
            <a:ext cx="10515600" cy="1325562"/>
          </a:xfrm>
        </p:spPr>
        <p:txBody>
          <a:bodyPr>
            <a:normAutofit fontScale="90000"/>
          </a:bodyPr>
          <a:lstStyle/>
          <a:p>
            <a:pPr lvl="0" algn="ctr"/>
            <a:r>
              <a:rPr lang="en-US" sz="4800" b="1" dirty="0"/>
              <a:t>Relationships/Partners</a:t>
            </a:r>
            <a:br>
              <a:rPr lang="en-US" dirty="0"/>
            </a:br>
            <a:endParaRPr lang="en-US" dirty="0"/>
          </a:p>
        </p:txBody>
      </p:sp>
    </p:spTree>
    <p:extLst>
      <p:ext uri="{BB962C8B-B14F-4D97-AF65-F5344CB8AC3E}">
        <p14:creationId xmlns:p14="http://schemas.microsoft.com/office/powerpoint/2010/main" val="42392368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94A2CCC2-B03F-4852-BCC5-A412EFF72474}"/>
              </a:ext>
            </a:extLst>
          </p:cNvPr>
          <p:cNvSpPr txBox="1"/>
          <p:nvPr/>
        </p:nvSpPr>
        <p:spPr>
          <a:xfrm>
            <a:off x="4021472" y="262426"/>
            <a:ext cx="3302321" cy="769441"/>
          </a:xfrm>
          <a:prstGeom prst="rect">
            <a:avLst/>
          </a:prstGeom>
          <a:noFill/>
          <a:ln w="57150" cap="flat">
            <a:solidFill>
              <a:schemeClr val="tx1"/>
            </a:solidFill>
            <a:round/>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M&amp;O Budget</a:t>
            </a:r>
          </a:p>
        </p:txBody>
      </p:sp>
      <p:sp>
        <p:nvSpPr>
          <p:cNvPr id="13" name="TextBox 12">
            <a:extLst>
              <a:ext uri="{FF2B5EF4-FFF2-40B4-BE49-F238E27FC236}">
                <a16:creationId xmlns:a16="http://schemas.microsoft.com/office/drawing/2014/main" id="{775280EC-D6C2-437B-8F0C-C303FF1C75A9}"/>
              </a:ext>
            </a:extLst>
          </p:cNvPr>
          <p:cNvSpPr txBox="1"/>
          <p:nvPr/>
        </p:nvSpPr>
        <p:spPr>
          <a:xfrm>
            <a:off x="637655" y="940401"/>
            <a:ext cx="2485052" cy="707886"/>
          </a:xfrm>
          <a:prstGeom prst="rect">
            <a:avLst/>
          </a:prstGeom>
          <a:noFill/>
          <a:ln w="38100" cap="flat">
            <a:solidFill>
              <a:schemeClr val="tx1"/>
            </a:solidFill>
            <a:round/>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Operations</a:t>
            </a:r>
          </a:p>
        </p:txBody>
      </p:sp>
      <p:sp>
        <p:nvSpPr>
          <p:cNvPr id="14" name="TextBox 13">
            <a:extLst>
              <a:ext uri="{FF2B5EF4-FFF2-40B4-BE49-F238E27FC236}">
                <a16:creationId xmlns:a16="http://schemas.microsoft.com/office/drawing/2014/main" id="{347CA13F-7E5C-4AC6-B6AD-4FA8AAEABDA3}"/>
              </a:ext>
            </a:extLst>
          </p:cNvPr>
          <p:cNvSpPr txBox="1"/>
          <p:nvPr/>
        </p:nvSpPr>
        <p:spPr>
          <a:xfrm>
            <a:off x="8132566" y="949456"/>
            <a:ext cx="1614323" cy="707886"/>
          </a:xfrm>
          <a:prstGeom prst="rect">
            <a:avLst/>
          </a:prstGeom>
          <a:noFill/>
          <a:ln w="38100" cap="flat">
            <a:solidFill>
              <a:schemeClr val="tx1"/>
            </a:solidFill>
            <a:round/>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Capital</a:t>
            </a:r>
          </a:p>
        </p:txBody>
      </p:sp>
      <p:sp>
        <p:nvSpPr>
          <p:cNvPr id="15" name="TextBox 14">
            <a:extLst>
              <a:ext uri="{FF2B5EF4-FFF2-40B4-BE49-F238E27FC236}">
                <a16:creationId xmlns:a16="http://schemas.microsoft.com/office/drawing/2014/main" id="{C3A8692C-E9EA-40E8-8D52-BBB7C9070308}"/>
              </a:ext>
            </a:extLst>
          </p:cNvPr>
          <p:cNvSpPr txBox="1"/>
          <p:nvPr/>
        </p:nvSpPr>
        <p:spPr>
          <a:xfrm>
            <a:off x="1359157" y="4517313"/>
            <a:ext cx="1688840" cy="646331"/>
          </a:xfrm>
          <a:prstGeom prst="rect">
            <a:avLst/>
          </a:prstGeom>
          <a:noFill/>
          <a:ln cap="flat">
            <a:solidFill>
              <a:schemeClr val="tx1"/>
            </a:solidFill>
            <a:round/>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General</a:t>
            </a:r>
          </a:p>
        </p:txBody>
      </p:sp>
      <p:sp>
        <p:nvSpPr>
          <p:cNvPr id="16" name="TextBox 15">
            <a:extLst>
              <a:ext uri="{FF2B5EF4-FFF2-40B4-BE49-F238E27FC236}">
                <a16:creationId xmlns:a16="http://schemas.microsoft.com/office/drawing/2014/main" id="{2487D62E-B099-4CF0-9112-272A64D49FB3}"/>
              </a:ext>
            </a:extLst>
          </p:cNvPr>
          <p:cNvSpPr txBox="1"/>
          <p:nvPr/>
        </p:nvSpPr>
        <p:spPr>
          <a:xfrm>
            <a:off x="1359157" y="2001399"/>
            <a:ext cx="1797697" cy="646331"/>
          </a:xfrm>
          <a:prstGeom prst="rect">
            <a:avLst/>
          </a:prstGeom>
          <a:noFill/>
          <a:ln cap="flat">
            <a:solidFill>
              <a:schemeClr val="tx1"/>
            </a:solidFill>
            <a:round/>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Staffing</a:t>
            </a:r>
          </a:p>
        </p:txBody>
      </p:sp>
      <p:sp>
        <p:nvSpPr>
          <p:cNvPr id="17" name="TextBox 16">
            <a:extLst>
              <a:ext uri="{FF2B5EF4-FFF2-40B4-BE49-F238E27FC236}">
                <a16:creationId xmlns:a16="http://schemas.microsoft.com/office/drawing/2014/main" id="{60133B44-F04E-4394-89F3-3DE089D06944}"/>
              </a:ext>
            </a:extLst>
          </p:cNvPr>
          <p:cNvSpPr txBox="1"/>
          <p:nvPr/>
        </p:nvSpPr>
        <p:spPr>
          <a:xfrm>
            <a:off x="1360713" y="3042375"/>
            <a:ext cx="1796141" cy="646331"/>
          </a:xfrm>
          <a:prstGeom prst="rect">
            <a:avLst/>
          </a:prstGeom>
          <a:noFill/>
          <a:ln cap="flat">
            <a:solidFill>
              <a:schemeClr val="tx1"/>
            </a:solidFill>
            <a:round/>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Utilities</a:t>
            </a:r>
          </a:p>
        </p:txBody>
      </p:sp>
      <p:sp>
        <p:nvSpPr>
          <p:cNvPr id="18" name="TextBox 17">
            <a:extLst>
              <a:ext uri="{FF2B5EF4-FFF2-40B4-BE49-F238E27FC236}">
                <a16:creationId xmlns:a16="http://schemas.microsoft.com/office/drawing/2014/main" id="{17B518FA-5B29-4B91-9C7A-2106A59AAAD7}"/>
              </a:ext>
            </a:extLst>
          </p:cNvPr>
          <p:cNvSpPr txBox="1"/>
          <p:nvPr/>
        </p:nvSpPr>
        <p:spPr>
          <a:xfrm>
            <a:off x="3480318" y="4517313"/>
            <a:ext cx="1934546" cy="584775"/>
          </a:xfrm>
          <a:prstGeom prst="rect">
            <a:avLst/>
          </a:prstGeom>
          <a:noFill/>
          <a:ln cap="flat">
            <a:solidFill>
              <a:schemeClr val="tx1"/>
            </a:solidFill>
            <a:round/>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Mandated</a:t>
            </a:r>
          </a:p>
        </p:txBody>
      </p:sp>
      <p:sp>
        <p:nvSpPr>
          <p:cNvPr id="19" name="TextBox 18">
            <a:extLst>
              <a:ext uri="{FF2B5EF4-FFF2-40B4-BE49-F238E27FC236}">
                <a16:creationId xmlns:a16="http://schemas.microsoft.com/office/drawing/2014/main" id="{95158B70-618E-4EA7-AC18-006F3A141D62}"/>
              </a:ext>
            </a:extLst>
          </p:cNvPr>
          <p:cNvSpPr txBox="1"/>
          <p:nvPr/>
        </p:nvSpPr>
        <p:spPr>
          <a:xfrm>
            <a:off x="3480318" y="3852255"/>
            <a:ext cx="1688840" cy="584775"/>
          </a:xfrm>
          <a:prstGeom prst="rect">
            <a:avLst/>
          </a:prstGeom>
          <a:noFill/>
          <a:ln cap="flat">
            <a:solidFill>
              <a:schemeClr val="tx1"/>
            </a:solidFill>
            <a:round/>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Reactive</a:t>
            </a:r>
          </a:p>
        </p:txBody>
      </p:sp>
      <p:sp>
        <p:nvSpPr>
          <p:cNvPr id="20" name="TextBox 19">
            <a:extLst>
              <a:ext uri="{FF2B5EF4-FFF2-40B4-BE49-F238E27FC236}">
                <a16:creationId xmlns:a16="http://schemas.microsoft.com/office/drawing/2014/main" id="{64F05C73-0948-488D-94D1-457E6B6644F2}"/>
              </a:ext>
            </a:extLst>
          </p:cNvPr>
          <p:cNvSpPr txBox="1"/>
          <p:nvPr/>
        </p:nvSpPr>
        <p:spPr>
          <a:xfrm>
            <a:off x="8552354" y="1896884"/>
            <a:ext cx="2245029" cy="1200329"/>
          </a:xfrm>
          <a:prstGeom prst="rect">
            <a:avLst/>
          </a:prstGeom>
          <a:noFill/>
          <a:ln cap="flat">
            <a:solidFill>
              <a:schemeClr val="tx1"/>
            </a:solidFill>
            <a:round/>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Equipment Life Cycle</a:t>
            </a:r>
          </a:p>
        </p:txBody>
      </p:sp>
      <p:sp>
        <p:nvSpPr>
          <p:cNvPr id="21" name="TextBox 20">
            <a:extLst>
              <a:ext uri="{FF2B5EF4-FFF2-40B4-BE49-F238E27FC236}">
                <a16:creationId xmlns:a16="http://schemas.microsoft.com/office/drawing/2014/main" id="{68CABEE3-C409-4D33-A604-25FBC52547A7}"/>
              </a:ext>
            </a:extLst>
          </p:cNvPr>
          <p:cNvSpPr txBox="1"/>
          <p:nvPr/>
        </p:nvSpPr>
        <p:spPr>
          <a:xfrm>
            <a:off x="8552354" y="4053491"/>
            <a:ext cx="2678009" cy="1200329"/>
          </a:xfrm>
          <a:prstGeom prst="rect">
            <a:avLst/>
          </a:prstGeom>
          <a:noFill/>
          <a:ln cap="flat">
            <a:solidFill>
              <a:schemeClr val="tx1"/>
            </a:solidFill>
            <a:round/>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Major Replacement</a:t>
            </a:r>
          </a:p>
        </p:txBody>
      </p:sp>
      <p:sp>
        <p:nvSpPr>
          <p:cNvPr id="22" name="TextBox 21">
            <a:extLst>
              <a:ext uri="{FF2B5EF4-FFF2-40B4-BE49-F238E27FC236}">
                <a16:creationId xmlns:a16="http://schemas.microsoft.com/office/drawing/2014/main" id="{F990CDC7-DB70-49F0-A477-D3B681CD825E}"/>
              </a:ext>
            </a:extLst>
          </p:cNvPr>
          <p:cNvSpPr txBox="1"/>
          <p:nvPr/>
        </p:nvSpPr>
        <p:spPr>
          <a:xfrm>
            <a:off x="3480318" y="1787104"/>
            <a:ext cx="2037183" cy="584775"/>
          </a:xfrm>
          <a:prstGeom prst="rect">
            <a:avLst/>
          </a:prstGeom>
          <a:noFill/>
          <a:ln cap="flat">
            <a:solidFill>
              <a:schemeClr val="tx1"/>
            </a:solidFill>
            <a:round/>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Employees</a:t>
            </a:r>
          </a:p>
        </p:txBody>
      </p:sp>
      <p:sp>
        <p:nvSpPr>
          <p:cNvPr id="23" name="TextBox 22">
            <a:extLst>
              <a:ext uri="{FF2B5EF4-FFF2-40B4-BE49-F238E27FC236}">
                <a16:creationId xmlns:a16="http://schemas.microsoft.com/office/drawing/2014/main" id="{F046D536-E9E4-49FB-A190-F72D0010BF53}"/>
              </a:ext>
            </a:extLst>
          </p:cNvPr>
          <p:cNvSpPr txBox="1"/>
          <p:nvPr/>
        </p:nvSpPr>
        <p:spPr>
          <a:xfrm>
            <a:off x="3472543" y="2439368"/>
            <a:ext cx="2037182" cy="584775"/>
          </a:xfrm>
          <a:prstGeom prst="rect">
            <a:avLst/>
          </a:prstGeom>
          <a:noFill/>
          <a:ln cap="flat">
            <a:solidFill>
              <a:schemeClr val="tx1"/>
            </a:solidFill>
            <a:round/>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Contracted</a:t>
            </a:r>
          </a:p>
        </p:txBody>
      </p:sp>
      <p:sp>
        <p:nvSpPr>
          <p:cNvPr id="24" name="TextBox 23">
            <a:extLst>
              <a:ext uri="{FF2B5EF4-FFF2-40B4-BE49-F238E27FC236}">
                <a16:creationId xmlns:a16="http://schemas.microsoft.com/office/drawing/2014/main" id="{52C86E62-D95D-4D55-8572-341EB3DAA2E6}"/>
              </a:ext>
            </a:extLst>
          </p:cNvPr>
          <p:cNvSpPr txBox="1"/>
          <p:nvPr/>
        </p:nvSpPr>
        <p:spPr>
          <a:xfrm>
            <a:off x="3472543" y="5176923"/>
            <a:ext cx="3735417" cy="584775"/>
          </a:xfrm>
          <a:prstGeom prst="rect">
            <a:avLst/>
          </a:prstGeom>
          <a:noFill/>
          <a:ln cap="flat">
            <a:solidFill>
              <a:schemeClr val="tx1"/>
            </a:solidFill>
            <a:round/>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Planned-Preventative</a:t>
            </a:r>
          </a:p>
        </p:txBody>
      </p:sp>
      <p:cxnSp>
        <p:nvCxnSpPr>
          <p:cNvPr id="26" name="Connector: Elbow 25">
            <a:extLst>
              <a:ext uri="{FF2B5EF4-FFF2-40B4-BE49-F238E27FC236}">
                <a16:creationId xmlns:a16="http://schemas.microsoft.com/office/drawing/2014/main" id="{091BFF95-619D-4C79-AEC7-989B5324FD66}"/>
              </a:ext>
            </a:extLst>
          </p:cNvPr>
          <p:cNvCxnSpPr>
            <a:cxnSpLocks/>
            <a:stCxn id="12" idx="2"/>
            <a:endCxn id="13" idx="3"/>
          </p:cNvCxnSpPr>
          <p:nvPr/>
        </p:nvCxnSpPr>
        <p:spPr>
          <a:xfrm rot="5400000">
            <a:off x="4266432" y="-111858"/>
            <a:ext cx="262477" cy="2549926"/>
          </a:xfrm>
          <a:prstGeom prst="bentConnector2">
            <a:avLst/>
          </a:prstGeom>
          <a:ln/>
        </p:spPr>
        <p:style>
          <a:lnRef idx="3">
            <a:schemeClr val="dk1"/>
          </a:lnRef>
          <a:fillRef idx="0">
            <a:schemeClr val="dk1"/>
          </a:fillRef>
          <a:effectRef idx="2">
            <a:schemeClr val="dk1"/>
          </a:effectRef>
          <a:fontRef idx="minor">
            <a:schemeClr val="tx1"/>
          </a:fontRef>
        </p:style>
      </p:cxnSp>
      <p:cxnSp>
        <p:nvCxnSpPr>
          <p:cNvPr id="38" name="Connector: Elbow 37">
            <a:extLst>
              <a:ext uri="{FF2B5EF4-FFF2-40B4-BE49-F238E27FC236}">
                <a16:creationId xmlns:a16="http://schemas.microsoft.com/office/drawing/2014/main" id="{B8320D9B-3EC5-4818-81FC-A1F56B26DB28}"/>
              </a:ext>
            </a:extLst>
          </p:cNvPr>
          <p:cNvCxnSpPr>
            <a:cxnSpLocks/>
            <a:endCxn id="16" idx="1"/>
          </p:cNvCxnSpPr>
          <p:nvPr/>
        </p:nvCxnSpPr>
        <p:spPr>
          <a:xfrm rot="16200000" flipH="1">
            <a:off x="863812" y="1829220"/>
            <a:ext cx="667222" cy="323467"/>
          </a:xfrm>
          <a:prstGeom prst="bentConnector2">
            <a:avLst/>
          </a:prstGeom>
          <a:ln/>
        </p:spPr>
        <p:style>
          <a:lnRef idx="3">
            <a:schemeClr val="dk1"/>
          </a:lnRef>
          <a:fillRef idx="0">
            <a:schemeClr val="dk1"/>
          </a:fillRef>
          <a:effectRef idx="2">
            <a:schemeClr val="dk1"/>
          </a:effectRef>
          <a:fontRef idx="minor">
            <a:schemeClr val="tx1"/>
          </a:fontRef>
        </p:style>
      </p:cxnSp>
      <p:cxnSp>
        <p:nvCxnSpPr>
          <p:cNvPr id="42" name="Connector: Elbow 41">
            <a:extLst>
              <a:ext uri="{FF2B5EF4-FFF2-40B4-BE49-F238E27FC236}">
                <a16:creationId xmlns:a16="http://schemas.microsoft.com/office/drawing/2014/main" id="{CA31FBFE-BD8A-43F6-9CA6-FA20DFEA5659}"/>
              </a:ext>
            </a:extLst>
          </p:cNvPr>
          <p:cNvCxnSpPr>
            <a:cxnSpLocks/>
            <a:endCxn id="17" idx="1"/>
          </p:cNvCxnSpPr>
          <p:nvPr/>
        </p:nvCxnSpPr>
        <p:spPr>
          <a:xfrm rot="16200000" flipH="1">
            <a:off x="603599" y="2608426"/>
            <a:ext cx="1189207" cy="325022"/>
          </a:xfrm>
          <a:prstGeom prst="bentConnector2">
            <a:avLst/>
          </a:prstGeom>
          <a:ln/>
        </p:spPr>
        <p:style>
          <a:lnRef idx="3">
            <a:schemeClr val="dk1"/>
          </a:lnRef>
          <a:fillRef idx="0">
            <a:schemeClr val="dk1"/>
          </a:fillRef>
          <a:effectRef idx="2">
            <a:schemeClr val="dk1"/>
          </a:effectRef>
          <a:fontRef idx="minor">
            <a:schemeClr val="tx1"/>
          </a:fontRef>
        </p:style>
      </p:cxnSp>
      <p:cxnSp>
        <p:nvCxnSpPr>
          <p:cNvPr id="45" name="Connector: Elbow 44">
            <a:extLst>
              <a:ext uri="{FF2B5EF4-FFF2-40B4-BE49-F238E27FC236}">
                <a16:creationId xmlns:a16="http://schemas.microsoft.com/office/drawing/2014/main" id="{A943B078-7208-4814-920B-B9F6901F9A94}"/>
              </a:ext>
            </a:extLst>
          </p:cNvPr>
          <p:cNvCxnSpPr>
            <a:cxnSpLocks/>
            <a:endCxn id="15" idx="1"/>
          </p:cNvCxnSpPr>
          <p:nvPr/>
        </p:nvCxnSpPr>
        <p:spPr>
          <a:xfrm rot="16200000" flipH="1">
            <a:off x="459955" y="3941276"/>
            <a:ext cx="1474939" cy="323466"/>
          </a:xfrm>
          <a:prstGeom prst="bentConnector2">
            <a:avLst/>
          </a:prstGeom>
          <a:ln/>
        </p:spPr>
        <p:style>
          <a:lnRef idx="3">
            <a:schemeClr val="dk1"/>
          </a:lnRef>
          <a:fillRef idx="0">
            <a:schemeClr val="dk1"/>
          </a:fillRef>
          <a:effectRef idx="2">
            <a:schemeClr val="dk1"/>
          </a:effectRef>
          <a:fontRef idx="minor">
            <a:schemeClr val="tx1"/>
          </a:fontRef>
        </p:style>
      </p:cxnSp>
      <p:cxnSp>
        <p:nvCxnSpPr>
          <p:cNvPr id="48" name="Connector: Elbow 47">
            <a:extLst>
              <a:ext uri="{FF2B5EF4-FFF2-40B4-BE49-F238E27FC236}">
                <a16:creationId xmlns:a16="http://schemas.microsoft.com/office/drawing/2014/main" id="{0A106374-2385-48FC-B6E5-7D0388AE3C9A}"/>
              </a:ext>
            </a:extLst>
          </p:cNvPr>
          <p:cNvCxnSpPr>
            <a:cxnSpLocks/>
            <a:stCxn id="16" idx="3"/>
            <a:endCxn id="22" idx="1"/>
          </p:cNvCxnSpPr>
          <p:nvPr/>
        </p:nvCxnSpPr>
        <p:spPr>
          <a:xfrm flipV="1">
            <a:off x="3156854" y="2079492"/>
            <a:ext cx="323464" cy="245073"/>
          </a:xfrm>
          <a:prstGeom prst="bentConnector3">
            <a:avLst>
              <a:gd name="adj1" fmla="val 50000"/>
            </a:avLst>
          </a:prstGeom>
          <a:ln/>
        </p:spPr>
        <p:style>
          <a:lnRef idx="3">
            <a:schemeClr val="dk1"/>
          </a:lnRef>
          <a:fillRef idx="0">
            <a:schemeClr val="dk1"/>
          </a:fillRef>
          <a:effectRef idx="2">
            <a:schemeClr val="dk1"/>
          </a:effectRef>
          <a:fontRef idx="minor">
            <a:schemeClr val="tx1"/>
          </a:fontRef>
        </p:style>
      </p:cxnSp>
      <p:cxnSp>
        <p:nvCxnSpPr>
          <p:cNvPr id="51" name="Connector: Elbow 50">
            <a:extLst>
              <a:ext uri="{FF2B5EF4-FFF2-40B4-BE49-F238E27FC236}">
                <a16:creationId xmlns:a16="http://schemas.microsoft.com/office/drawing/2014/main" id="{417BEAD6-0C1A-4FCC-87A9-6A8F70487298}"/>
              </a:ext>
            </a:extLst>
          </p:cNvPr>
          <p:cNvCxnSpPr>
            <a:cxnSpLocks/>
          </p:cNvCxnSpPr>
          <p:nvPr/>
        </p:nvCxnSpPr>
        <p:spPr>
          <a:xfrm>
            <a:off x="3156854" y="2316953"/>
            <a:ext cx="323464" cy="195377"/>
          </a:xfrm>
          <a:prstGeom prst="bentConnector3">
            <a:avLst>
              <a:gd name="adj1" fmla="val 50000"/>
            </a:avLst>
          </a:prstGeom>
          <a:ln/>
        </p:spPr>
        <p:style>
          <a:lnRef idx="3">
            <a:schemeClr val="dk1"/>
          </a:lnRef>
          <a:fillRef idx="0">
            <a:schemeClr val="dk1"/>
          </a:fillRef>
          <a:effectRef idx="2">
            <a:schemeClr val="dk1"/>
          </a:effectRef>
          <a:fontRef idx="minor">
            <a:schemeClr val="tx1"/>
          </a:fontRef>
        </p:style>
      </p:cxnSp>
      <p:cxnSp>
        <p:nvCxnSpPr>
          <p:cNvPr id="73" name="Connector: Elbow 72">
            <a:extLst>
              <a:ext uri="{FF2B5EF4-FFF2-40B4-BE49-F238E27FC236}">
                <a16:creationId xmlns:a16="http://schemas.microsoft.com/office/drawing/2014/main" id="{749D85AA-9223-4298-9B59-987B7F68B65B}"/>
              </a:ext>
            </a:extLst>
          </p:cNvPr>
          <p:cNvCxnSpPr>
            <a:cxnSpLocks/>
          </p:cNvCxnSpPr>
          <p:nvPr/>
        </p:nvCxnSpPr>
        <p:spPr>
          <a:xfrm flipV="1">
            <a:off x="3047997" y="3957820"/>
            <a:ext cx="432321" cy="695836"/>
          </a:xfrm>
          <a:prstGeom prst="bentConnector3">
            <a:avLst>
              <a:gd name="adj1" fmla="val 56475"/>
            </a:avLst>
          </a:prstGeom>
          <a:ln/>
        </p:spPr>
        <p:style>
          <a:lnRef idx="3">
            <a:schemeClr val="dk1"/>
          </a:lnRef>
          <a:fillRef idx="0">
            <a:schemeClr val="dk1"/>
          </a:fillRef>
          <a:effectRef idx="2">
            <a:schemeClr val="dk1"/>
          </a:effectRef>
          <a:fontRef idx="minor">
            <a:schemeClr val="tx1"/>
          </a:fontRef>
        </p:style>
      </p:cxnSp>
      <p:cxnSp>
        <p:nvCxnSpPr>
          <p:cNvPr id="84" name="Connector: Elbow 83">
            <a:extLst>
              <a:ext uri="{FF2B5EF4-FFF2-40B4-BE49-F238E27FC236}">
                <a16:creationId xmlns:a16="http://schemas.microsoft.com/office/drawing/2014/main" id="{847CD8DB-47A5-47F1-9D73-3D48F436000C}"/>
              </a:ext>
            </a:extLst>
          </p:cNvPr>
          <p:cNvCxnSpPr>
            <a:cxnSpLocks/>
            <a:endCxn id="24" idx="1"/>
          </p:cNvCxnSpPr>
          <p:nvPr/>
        </p:nvCxnSpPr>
        <p:spPr>
          <a:xfrm>
            <a:off x="3047999" y="5102090"/>
            <a:ext cx="424544" cy="367221"/>
          </a:xfrm>
          <a:prstGeom prst="bentConnector3">
            <a:avLst>
              <a:gd name="adj1" fmla="val 50000"/>
            </a:avLst>
          </a:prstGeom>
          <a:ln/>
        </p:spPr>
        <p:style>
          <a:lnRef idx="3">
            <a:schemeClr val="dk1"/>
          </a:lnRef>
          <a:fillRef idx="0">
            <a:schemeClr val="dk1"/>
          </a:fillRef>
          <a:effectRef idx="2">
            <a:schemeClr val="dk1"/>
          </a:effectRef>
          <a:fontRef idx="minor">
            <a:schemeClr val="tx1"/>
          </a:fontRef>
        </p:style>
      </p:cxnSp>
      <p:cxnSp>
        <p:nvCxnSpPr>
          <p:cNvPr id="88" name="Connector: Elbow 87">
            <a:extLst>
              <a:ext uri="{FF2B5EF4-FFF2-40B4-BE49-F238E27FC236}">
                <a16:creationId xmlns:a16="http://schemas.microsoft.com/office/drawing/2014/main" id="{73192420-3C9E-4EBF-BB11-4816D1D122C5}"/>
              </a:ext>
            </a:extLst>
          </p:cNvPr>
          <p:cNvCxnSpPr>
            <a:cxnSpLocks/>
            <a:stCxn id="20" idx="1"/>
          </p:cNvCxnSpPr>
          <p:nvPr/>
        </p:nvCxnSpPr>
        <p:spPr>
          <a:xfrm rot="10800000">
            <a:off x="8363548" y="1673767"/>
            <a:ext cx="188807" cy="823283"/>
          </a:xfrm>
          <a:prstGeom prst="bentConnector2">
            <a:avLst/>
          </a:prstGeom>
          <a:ln/>
        </p:spPr>
        <p:style>
          <a:lnRef idx="3">
            <a:schemeClr val="dk1"/>
          </a:lnRef>
          <a:fillRef idx="0">
            <a:schemeClr val="dk1"/>
          </a:fillRef>
          <a:effectRef idx="2">
            <a:schemeClr val="dk1"/>
          </a:effectRef>
          <a:fontRef idx="minor">
            <a:schemeClr val="tx1"/>
          </a:fontRef>
        </p:style>
      </p:cxnSp>
      <p:cxnSp>
        <p:nvCxnSpPr>
          <p:cNvPr id="94" name="Connector: Elbow 93">
            <a:extLst>
              <a:ext uri="{FF2B5EF4-FFF2-40B4-BE49-F238E27FC236}">
                <a16:creationId xmlns:a16="http://schemas.microsoft.com/office/drawing/2014/main" id="{C0151FDB-1C49-4676-BE14-52139939AEE0}"/>
              </a:ext>
            </a:extLst>
          </p:cNvPr>
          <p:cNvCxnSpPr>
            <a:cxnSpLocks/>
          </p:cNvCxnSpPr>
          <p:nvPr/>
        </p:nvCxnSpPr>
        <p:spPr>
          <a:xfrm rot="10800000">
            <a:off x="8367473" y="2484905"/>
            <a:ext cx="188809" cy="1042375"/>
          </a:xfrm>
          <a:prstGeom prst="bentConnector2">
            <a:avLst/>
          </a:prstGeom>
          <a:ln/>
        </p:spPr>
        <p:style>
          <a:lnRef idx="3">
            <a:schemeClr val="dk1"/>
          </a:lnRef>
          <a:fillRef idx="0">
            <a:schemeClr val="dk1"/>
          </a:fillRef>
          <a:effectRef idx="2">
            <a:schemeClr val="dk1"/>
          </a:effectRef>
          <a:fontRef idx="minor">
            <a:schemeClr val="tx1"/>
          </a:fontRef>
        </p:style>
      </p:cxnSp>
      <p:cxnSp>
        <p:nvCxnSpPr>
          <p:cNvPr id="135" name="Straight Connector 134">
            <a:extLst>
              <a:ext uri="{FF2B5EF4-FFF2-40B4-BE49-F238E27FC236}">
                <a16:creationId xmlns:a16="http://schemas.microsoft.com/office/drawing/2014/main" id="{A79DDF88-E5C8-417A-8906-9FD974BED054}"/>
              </a:ext>
            </a:extLst>
          </p:cNvPr>
          <p:cNvCxnSpPr>
            <a:cxnSpLocks/>
          </p:cNvCxnSpPr>
          <p:nvPr/>
        </p:nvCxnSpPr>
        <p:spPr>
          <a:xfrm>
            <a:off x="3047997" y="4920347"/>
            <a:ext cx="432321" cy="0"/>
          </a:xfrm>
          <a:prstGeom prst="line">
            <a:avLst/>
          </a:prstGeom>
          <a:ln/>
        </p:spPr>
        <p:style>
          <a:lnRef idx="3">
            <a:schemeClr val="dk1"/>
          </a:lnRef>
          <a:fillRef idx="0">
            <a:schemeClr val="dk1"/>
          </a:fillRef>
          <a:effectRef idx="2">
            <a:schemeClr val="dk1"/>
          </a:effectRef>
          <a:fontRef idx="minor">
            <a:schemeClr val="tx1"/>
          </a:fontRef>
        </p:style>
      </p:cxnSp>
      <p:cxnSp>
        <p:nvCxnSpPr>
          <p:cNvPr id="183" name="Connector: Elbow 182">
            <a:extLst>
              <a:ext uri="{FF2B5EF4-FFF2-40B4-BE49-F238E27FC236}">
                <a16:creationId xmlns:a16="http://schemas.microsoft.com/office/drawing/2014/main" id="{49D1CF87-448F-4E69-966B-0A2B26141034}"/>
              </a:ext>
            </a:extLst>
          </p:cNvPr>
          <p:cNvCxnSpPr>
            <a:cxnSpLocks/>
          </p:cNvCxnSpPr>
          <p:nvPr/>
        </p:nvCxnSpPr>
        <p:spPr>
          <a:xfrm>
            <a:off x="6089264" y="1048097"/>
            <a:ext cx="2036566" cy="299326"/>
          </a:xfrm>
          <a:prstGeom prst="bentConnector3">
            <a:avLst>
              <a:gd name="adj1" fmla="val -60"/>
            </a:avLst>
          </a:prstGeom>
          <a:ln/>
        </p:spPr>
        <p:style>
          <a:lnRef idx="3">
            <a:schemeClr val="dk1"/>
          </a:lnRef>
          <a:fillRef idx="0">
            <a:schemeClr val="dk1"/>
          </a:fillRef>
          <a:effectRef idx="2">
            <a:schemeClr val="dk1"/>
          </a:effectRef>
          <a:fontRef idx="minor">
            <a:schemeClr val="tx1"/>
          </a:fontRef>
        </p:style>
      </p:cxnSp>
      <p:sp>
        <p:nvSpPr>
          <p:cNvPr id="212" name="TextBox 211">
            <a:extLst>
              <a:ext uri="{FF2B5EF4-FFF2-40B4-BE49-F238E27FC236}">
                <a16:creationId xmlns:a16="http://schemas.microsoft.com/office/drawing/2014/main" id="{B51DF2E9-28BA-426A-B1D1-80FDFADC5F51}"/>
              </a:ext>
            </a:extLst>
          </p:cNvPr>
          <p:cNvSpPr txBox="1"/>
          <p:nvPr/>
        </p:nvSpPr>
        <p:spPr>
          <a:xfrm>
            <a:off x="8552354" y="3261115"/>
            <a:ext cx="2923715" cy="646331"/>
          </a:xfrm>
          <a:prstGeom prst="rect">
            <a:avLst/>
          </a:prstGeom>
          <a:noFill/>
          <a:ln cap="flat">
            <a:solidFill>
              <a:schemeClr val="tx1"/>
            </a:solidFill>
            <a:round/>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Energy Project</a:t>
            </a:r>
          </a:p>
        </p:txBody>
      </p:sp>
      <p:cxnSp>
        <p:nvCxnSpPr>
          <p:cNvPr id="218" name="Connector: Elbow 217">
            <a:extLst>
              <a:ext uri="{FF2B5EF4-FFF2-40B4-BE49-F238E27FC236}">
                <a16:creationId xmlns:a16="http://schemas.microsoft.com/office/drawing/2014/main" id="{EDAA6F42-2330-4430-A8E9-B162232244C3}"/>
              </a:ext>
            </a:extLst>
          </p:cNvPr>
          <p:cNvCxnSpPr>
            <a:cxnSpLocks/>
          </p:cNvCxnSpPr>
          <p:nvPr/>
        </p:nvCxnSpPr>
        <p:spPr>
          <a:xfrm rot="10800000">
            <a:off x="8373485" y="3550160"/>
            <a:ext cx="188809" cy="1042375"/>
          </a:xfrm>
          <a:prstGeom prst="bentConnector2">
            <a:avLst/>
          </a:prstGeom>
          <a:ln/>
        </p:spPr>
        <p:style>
          <a:lnRef idx="3">
            <a:schemeClr val="dk1"/>
          </a:lnRef>
          <a:fillRef idx="0">
            <a:schemeClr val="dk1"/>
          </a:fillRef>
          <a:effectRef idx="2">
            <a:schemeClr val="dk1"/>
          </a:effectRef>
          <a:fontRef idx="minor">
            <a:schemeClr val="tx1"/>
          </a:fontRef>
        </p:style>
      </p:cxnSp>
      <p:sp>
        <p:nvSpPr>
          <p:cNvPr id="220" name="TextBox 219">
            <a:extLst>
              <a:ext uri="{FF2B5EF4-FFF2-40B4-BE49-F238E27FC236}">
                <a16:creationId xmlns:a16="http://schemas.microsoft.com/office/drawing/2014/main" id="{3D98AEAF-ECC3-4FD1-893B-394E0B787B73}"/>
              </a:ext>
            </a:extLst>
          </p:cNvPr>
          <p:cNvSpPr txBox="1"/>
          <p:nvPr/>
        </p:nvSpPr>
        <p:spPr>
          <a:xfrm>
            <a:off x="5944371" y="3097213"/>
            <a:ext cx="1614093" cy="1077218"/>
          </a:xfrm>
          <a:prstGeom prst="rect">
            <a:avLst/>
          </a:prstGeom>
          <a:noFill/>
          <a:ln w="28575" cap="flat">
            <a:solidFill>
              <a:schemeClr val="tx1"/>
            </a:solidFill>
            <a:prstDash val="dash"/>
            <a:round/>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Special Projects</a:t>
            </a:r>
          </a:p>
        </p:txBody>
      </p:sp>
      <p:cxnSp>
        <p:nvCxnSpPr>
          <p:cNvPr id="222" name="Connector: Curved 221">
            <a:extLst>
              <a:ext uri="{FF2B5EF4-FFF2-40B4-BE49-F238E27FC236}">
                <a16:creationId xmlns:a16="http://schemas.microsoft.com/office/drawing/2014/main" id="{F78E94FE-B216-434F-A7AB-839B344BC940}"/>
              </a:ext>
            </a:extLst>
          </p:cNvPr>
          <p:cNvCxnSpPr>
            <a:cxnSpLocks/>
            <a:endCxn id="15" idx="0"/>
          </p:cNvCxnSpPr>
          <p:nvPr/>
        </p:nvCxnSpPr>
        <p:spPr>
          <a:xfrm rot="10800000" flipV="1">
            <a:off x="2203578" y="3428999"/>
            <a:ext cx="3656047" cy="1088313"/>
          </a:xfrm>
          <a:prstGeom prst="curvedConnector2">
            <a:avLst/>
          </a:prstGeom>
          <a:ln w="2857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38" name="Connector: Curved 237">
            <a:extLst>
              <a:ext uri="{FF2B5EF4-FFF2-40B4-BE49-F238E27FC236}">
                <a16:creationId xmlns:a16="http://schemas.microsoft.com/office/drawing/2014/main" id="{6D4E6EA7-C097-4DD8-A1FE-376131740E0A}"/>
              </a:ext>
            </a:extLst>
          </p:cNvPr>
          <p:cNvCxnSpPr>
            <a:cxnSpLocks/>
          </p:cNvCxnSpPr>
          <p:nvPr/>
        </p:nvCxnSpPr>
        <p:spPr>
          <a:xfrm rot="5400000">
            <a:off x="6781655" y="1740720"/>
            <a:ext cx="1581458" cy="1120364"/>
          </a:xfrm>
          <a:prstGeom prst="curvedConnector3">
            <a:avLst>
              <a:gd name="adj1" fmla="val 50000"/>
            </a:avLst>
          </a:prstGeom>
          <a:ln w="2857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70" name="Connector: Curved 269">
            <a:extLst>
              <a:ext uri="{FF2B5EF4-FFF2-40B4-BE49-F238E27FC236}">
                <a16:creationId xmlns:a16="http://schemas.microsoft.com/office/drawing/2014/main" id="{B5D66DAA-67E8-4522-8156-A78AF43EAD0C}"/>
              </a:ext>
            </a:extLst>
          </p:cNvPr>
          <p:cNvCxnSpPr>
            <a:cxnSpLocks/>
            <a:stCxn id="220" idx="0"/>
            <a:endCxn id="22" idx="3"/>
          </p:cNvCxnSpPr>
          <p:nvPr/>
        </p:nvCxnSpPr>
        <p:spPr>
          <a:xfrm rot="16200000" flipV="1">
            <a:off x="5625600" y="1971394"/>
            <a:ext cx="1017721" cy="1233917"/>
          </a:xfrm>
          <a:prstGeom prst="curvedConnector2">
            <a:avLst/>
          </a:prstGeom>
          <a:ln w="2857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81" name="Connector: Curved 280">
            <a:extLst>
              <a:ext uri="{FF2B5EF4-FFF2-40B4-BE49-F238E27FC236}">
                <a16:creationId xmlns:a16="http://schemas.microsoft.com/office/drawing/2014/main" id="{597E2D5A-C10E-4608-928F-456CAE9A81F9}"/>
              </a:ext>
            </a:extLst>
          </p:cNvPr>
          <p:cNvCxnSpPr>
            <a:cxnSpLocks/>
          </p:cNvCxnSpPr>
          <p:nvPr/>
        </p:nvCxnSpPr>
        <p:spPr>
          <a:xfrm rot="10800000">
            <a:off x="5509728" y="2579241"/>
            <a:ext cx="738929" cy="512131"/>
          </a:xfrm>
          <a:prstGeom prst="curvedConnector3">
            <a:avLst>
              <a:gd name="adj1" fmla="val 2017"/>
            </a:avLst>
          </a:prstGeom>
          <a:ln w="2857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41815106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AF1E7356-622E-417B-A098-52E370AD20AC}"/>
              </a:ext>
            </a:extLst>
          </p:cNvPr>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3462880" y="606554"/>
            <a:ext cx="4838700" cy="519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2537094"/>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516</TotalTime>
  <Words>797</Words>
  <Application>Microsoft Office PowerPoint</Application>
  <PresentationFormat>Widescreen</PresentationFormat>
  <Paragraphs>153</Paragraphs>
  <Slides>37</Slides>
  <Notes>9</Notes>
  <HiddenSlides>0</HiddenSlides>
  <MMClips>1</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37</vt:i4>
      </vt:variant>
    </vt:vector>
  </HeadingPairs>
  <TitlesOfParts>
    <vt:vector size="44" baseType="lpstr">
      <vt:lpstr>Arial</vt:lpstr>
      <vt:lpstr>Book Antiqua</vt:lpstr>
      <vt:lpstr>Calibri</vt:lpstr>
      <vt:lpstr>Calibri Light</vt:lpstr>
      <vt:lpstr>1_Office Theme</vt:lpstr>
      <vt:lpstr>Office Theme</vt:lpstr>
      <vt:lpstr>2_Office Theme</vt:lpstr>
      <vt:lpstr>Why Didn’t They Teach Me This in College?! An Educator’s Guide to School Facilities</vt:lpstr>
      <vt:lpstr>Our Brains are wired different…</vt:lpstr>
      <vt:lpstr>PowerPoint Presentation</vt:lpstr>
      <vt:lpstr>PowerPoint Presentation</vt:lpstr>
      <vt:lpstr>PowerPoint Presentation</vt:lpstr>
      <vt:lpstr>Codes…..</vt:lpstr>
      <vt:lpstr>Relationships/Partners </vt:lpstr>
      <vt:lpstr>PowerPoint Presentation</vt:lpstr>
      <vt:lpstr>PowerPoint Presentation</vt:lpstr>
      <vt:lpstr>PowerPoint Presentation</vt:lpstr>
      <vt:lpstr>PowerPoint Presentation</vt:lpstr>
      <vt:lpstr>PowerPoint Presentation</vt:lpstr>
      <vt:lpstr>PowerPoint Presentation</vt:lpstr>
      <vt:lpstr>PERFORMANCE</vt:lpstr>
      <vt:lpstr>PowerPoint Presentation</vt:lpstr>
      <vt:lpstr>PowerPoint Presentation</vt:lpstr>
      <vt:lpstr>PowerPoint Presentation</vt:lpstr>
      <vt:lpstr>PowerPoint Presentation</vt:lpstr>
      <vt:lpstr>PowerPoint Presentation</vt:lpstr>
      <vt:lpstr>PowerPoint Presentation</vt:lpstr>
      <vt:lpstr>Building Automation Isn’t Automatic…</vt:lpstr>
      <vt:lpstr>PowerPoint Presentation</vt:lpstr>
      <vt:lpstr>PowerPoint Presentation</vt:lpstr>
      <vt:lpstr>PowerPoint Presentation</vt:lpstr>
      <vt:lpstr>What have we learned?</vt:lpstr>
      <vt:lpstr>Increased Filtration</vt:lpstr>
      <vt:lpstr>Decisions…Decisions…</vt:lpstr>
      <vt:lpstr>PowerPoint Presentation</vt:lpstr>
      <vt:lpstr>Special Projects</vt:lpstr>
      <vt:lpstr>Deferred Maintenance</vt:lpstr>
      <vt:lpstr>PowerPoint Presentation</vt:lpstr>
      <vt:lpstr>HVAC a ’la  Laura Numeroff</vt:lpstr>
      <vt:lpstr>Capital Planning</vt:lpstr>
      <vt:lpstr>Classroom UVC Lighting</vt:lpstr>
      <vt:lpstr>PowerPoint Presentation</vt:lpstr>
      <vt:lpstr>How Soon We Forget…</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Why Didn’t They Teach Me This in College?! An Educator’s Guide to School Facilities</dc:title>
  <dc:creator>Kenneth Wertz</dc:creator>
  <cp:lastModifiedBy>Kenneth Wertz</cp:lastModifiedBy>
  <cp:revision>47</cp:revision>
  <dcterms:created xsi:type="dcterms:W3CDTF">2021-07-12T15:41:38Z</dcterms:created>
  <dcterms:modified xsi:type="dcterms:W3CDTF">2021-07-19T08:26:10Z</dcterms:modified>
</cp:coreProperties>
</file>